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sldIdLst>
    <p:sldId id="264" r:id="rId2"/>
    <p:sldId id="3042" r:id="rId3"/>
    <p:sldId id="3109" r:id="rId4"/>
    <p:sldId id="3108" r:id="rId5"/>
    <p:sldId id="300" r:id="rId6"/>
    <p:sldId id="3045" r:id="rId7"/>
    <p:sldId id="3048" r:id="rId8"/>
    <p:sldId id="3103" r:id="rId9"/>
    <p:sldId id="3095" r:id="rId10"/>
    <p:sldId id="3096" r:id="rId11"/>
    <p:sldId id="3092" r:id="rId12"/>
    <p:sldId id="3098" r:id="rId13"/>
    <p:sldId id="3091" r:id="rId14"/>
    <p:sldId id="3068" r:id="rId15"/>
    <p:sldId id="3082" r:id="rId16"/>
    <p:sldId id="298" r:id="rId17"/>
    <p:sldId id="3093" r:id="rId18"/>
    <p:sldId id="3085" r:id="rId19"/>
    <p:sldId id="306" r:id="rId20"/>
    <p:sldId id="3088" r:id="rId21"/>
    <p:sldId id="3094" r:id="rId22"/>
    <p:sldId id="3054" r:id="rId23"/>
    <p:sldId id="3078" r:id="rId24"/>
    <p:sldId id="3067" r:id="rId25"/>
    <p:sldId id="31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2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026"/>
    <a:srgbClr val="026CB6"/>
    <a:srgbClr val="00ADEE"/>
    <a:srgbClr val="B03995"/>
    <a:srgbClr val="FFFFFF"/>
    <a:srgbClr val="2E0003"/>
    <a:srgbClr val="1D2129"/>
    <a:srgbClr val="6CC59B"/>
    <a:srgbClr val="0C2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9.xml"/><Relationship Id="rId4" Type="http://schemas.openxmlformats.org/officeDocument/2006/relationships/oleObject" Target="file:///\\dcwfilsrv01.internal.realtors.org\Divisions\Research\COMMERCIAL\CRE%20DATA%20Proprietary\CushmanWakefield\Cushman_Historical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Sheet1!$A$2:$A$252</c:f>
              <c:strCache>
                <c:ptCount val="251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  <c:pt idx="249">
                  <c:v>2020 - Oct</c:v>
                </c:pt>
                <c:pt idx="250">
                  <c:v>2020 - Nov</c:v>
                </c:pt>
              </c:strCache>
            </c:strRef>
          </c:cat>
          <c:val>
            <c:numRef>
              <c:f>Sheet1!$B$2:$B$252</c:f>
              <c:numCache>
                <c:formatCode>General</c:formatCode>
                <c:ptCount val="251"/>
                <c:pt idx="0">
                  <c:v>131005</c:v>
                </c:pt>
                <c:pt idx="1">
                  <c:v>131124</c:v>
                </c:pt>
                <c:pt idx="2">
                  <c:v>131596</c:v>
                </c:pt>
                <c:pt idx="3">
                  <c:v>131888</c:v>
                </c:pt>
                <c:pt idx="4">
                  <c:v>132105</c:v>
                </c:pt>
                <c:pt idx="5">
                  <c:v>132061</c:v>
                </c:pt>
                <c:pt idx="6">
                  <c:v>132236</c:v>
                </c:pt>
                <c:pt idx="7">
                  <c:v>132230</c:v>
                </c:pt>
                <c:pt idx="8">
                  <c:v>132353</c:v>
                </c:pt>
                <c:pt idx="9">
                  <c:v>132351</c:v>
                </c:pt>
                <c:pt idx="10">
                  <c:v>132556</c:v>
                </c:pt>
                <c:pt idx="11">
                  <c:v>132709</c:v>
                </c:pt>
                <c:pt idx="12">
                  <c:v>132698</c:v>
                </c:pt>
                <c:pt idx="13">
                  <c:v>132789</c:v>
                </c:pt>
                <c:pt idx="14">
                  <c:v>132747</c:v>
                </c:pt>
                <c:pt idx="15">
                  <c:v>132463</c:v>
                </c:pt>
                <c:pt idx="16">
                  <c:v>132410</c:v>
                </c:pt>
                <c:pt idx="17">
                  <c:v>132299</c:v>
                </c:pt>
                <c:pt idx="18">
                  <c:v>132177</c:v>
                </c:pt>
                <c:pt idx="19">
                  <c:v>132028</c:v>
                </c:pt>
                <c:pt idx="20">
                  <c:v>131771</c:v>
                </c:pt>
                <c:pt idx="21">
                  <c:v>131454</c:v>
                </c:pt>
                <c:pt idx="22">
                  <c:v>131142</c:v>
                </c:pt>
                <c:pt idx="23">
                  <c:v>130982</c:v>
                </c:pt>
                <c:pt idx="24">
                  <c:v>130852</c:v>
                </c:pt>
                <c:pt idx="25">
                  <c:v>130736</c:v>
                </c:pt>
                <c:pt idx="26">
                  <c:v>130717</c:v>
                </c:pt>
                <c:pt idx="27">
                  <c:v>130623</c:v>
                </c:pt>
                <c:pt idx="28">
                  <c:v>130634</c:v>
                </c:pt>
                <c:pt idx="29">
                  <c:v>130684</c:v>
                </c:pt>
                <c:pt idx="30">
                  <c:v>130590</c:v>
                </c:pt>
                <c:pt idx="31">
                  <c:v>130587</c:v>
                </c:pt>
                <c:pt idx="32">
                  <c:v>130501</c:v>
                </c:pt>
                <c:pt idx="33">
                  <c:v>130628</c:v>
                </c:pt>
                <c:pt idx="34">
                  <c:v>130615</c:v>
                </c:pt>
                <c:pt idx="35">
                  <c:v>130472</c:v>
                </c:pt>
                <c:pt idx="36">
                  <c:v>130580</c:v>
                </c:pt>
                <c:pt idx="37">
                  <c:v>130444</c:v>
                </c:pt>
                <c:pt idx="38">
                  <c:v>130232</c:v>
                </c:pt>
                <c:pt idx="39">
                  <c:v>130177</c:v>
                </c:pt>
                <c:pt idx="40">
                  <c:v>130196</c:v>
                </c:pt>
                <c:pt idx="41">
                  <c:v>130194</c:v>
                </c:pt>
                <c:pt idx="42">
                  <c:v>130191</c:v>
                </c:pt>
                <c:pt idx="43">
                  <c:v>130149</c:v>
                </c:pt>
                <c:pt idx="44">
                  <c:v>130254</c:v>
                </c:pt>
                <c:pt idx="45">
                  <c:v>130454</c:v>
                </c:pt>
                <c:pt idx="46">
                  <c:v>130474</c:v>
                </c:pt>
                <c:pt idx="47">
                  <c:v>130588</c:v>
                </c:pt>
                <c:pt idx="48">
                  <c:v>130769</c:v>
                </c:pt>
                <c:pt idx="49">
                  <c:v>130825</c:v>
                </c:pt>
                <c:pt idx="50">
                  <c:v>131142</c:v>
                </c:pt>
                <c:pt idx="51">
                  <c:v>131411</c:v>
                </c:pt>
                <c:pt idx="52">
                  <c:v>131694</c:v>
                </c:pt>
                <c:pt idx="53">
                  <c:v>131793</c:v>
                </c:pt>
                <c:pt idx="54">
                  <c:v>131848</c:v>
                </c:pt>
                <c:pt idx="55">
                  <c:v>131937</c:v>
                </c:pt>
                <c:pt idx="56">
                  <c:v>132093</c:v>
                </c:pt>
                <c:pt idx="57">
                  <c:v>132447</c:v>
                </c:pt>
                <c:pt idx="58">
                  <c:v>132503</c:v>
                </c:pt>
                <c:pt idx="59">
                  <c:v>132624</c:v>
                </c:pt>
                <c:pt idx="60">
                  <c:v>132774</c:v>
                </c:pt>
                <c:pt idx="61">
                  <c:v>133032</c:v>
                </c:pt>
                <c:pt idx="62">
                  <c:v>133156</c:v>
                </c:pt>
                <c:pt idx="63">
                  <c:v>133518</c:v>
                </c:pt>
                <c:pt idx="64">
                  <c:v>133690</c:v>
                </c:pt>
                <c:pt idx="65">
                  <c:v>133942</c:v>
                </c:pt>
                <c:pt idx="66">
                  <c:v>134296</c:v>
                </c:pt>
                <c:pt idx="67">
                  <c:v>134498</c:v>
                </c:pt>
                <c:pt idx="68">
                  <c:v>134566</c:v>
                </c:pt>
                <c:pt idx="69">
                  <c:v>134655</c:v>
                </c:pt>
                <c:pt idx="70">
                  <c:v>134993</c:v>
                </c:pt>
                <c:pt idx="71">
                  <c:v>135149</c:v>
                </c:pt>
                <c:pt idx="72">
                  <c:v>135429</c:v>
                </c:pt>
                <c:pt idx="73">
                  <c:v>135737</c:v>
                </c:pt>
                <c:pt idx="74">
                  <c:v>136047</c:v>
                </c:pt>
                <c:pt idx="75">
                  <c:v>136205</c:v>
                </c:pt>
                <c:pt idx="76">
                  <c:v>136244</c:v>
                </c:pt>
                <c:pt idx="77">
                  <c:v>136325</c:v>
                </c:pt>
                <c:pt idx="78">
                  <c:v>136520</c:v>
                </c:pt>
                <c:pt idx="79">
                  <c:v>136694</c:v>
                </c:pt>
                <c:pt idx="80">
                  <c:v>136843</c:v>
                </c:pt>
                <c:pt idx="81">
                  <c:v>136852</c:v>
                </c:pt>
                <c:pt idx="82">
                  <c:v>137063</c:v>
                </c:pt>
                <c:pt idx="83">
                  <c:v>137249</c:v>
                </c:pt>
                <c:pt idx="84">
                  <c:v>137477</c:v>
                </c:pt>
                <c:pt idx="85">
                  <c:v>137558</c:v>
                </c:pt>
                <c:pt idx="86">
                  <c:v>137793</c:v>
                </c:pt>
                <c:pt idx="87">
                  <c:v>137842</c:v>
                </c:pt>
                <c:pt idx="88">
                  <c:v>137993</c:v>
                </c:pt>
                <c:pt idx="89">
                  <c:v>138069</c:v>
                </c:pt>
                <c:pt idx="90">
                  <c:v>138038</c:v>
                </c:pt>
                <c:pt idx="91">
                  <c:v>138015</c:v>
                </c:pt>
                <c:pt idx="92">
                  <c:v>138095</c:v>
                </c:pt>
                <c:pt idx="93">
                  <c:v>138174</c:v>
                </c:pt>
                <c:pt idx="94">
                  <c:v>138284</c:v>
                </c:pt>
                <c:pt idx="95">
                  <c:v>138392</c:v>
                </c:pt>
                <c:pt idx="96">
                  <c:v>138403</c:v>
                </c:pt>
                <c:pt idx="97">
                  <c:v>138324</c:v>
                </c:pt>
                <c:pt idx="98">
                  <c:v>138275</c:v>
                </c:pt>
                <c:pt idx="99">
                  <c:v>138035</c:v>
                </c:pt>
                <c:pt idx="100">
                  <c:v>137858</c:v>
                </c:pt>
                <c:pt idx="101">
                  <c:v>137687</c:v>
                </c:pt>
                <c:pt idx="102">
                  <c:v>137491</c:v>
                </c:pt>
                <c:pt idx="103">
                  <c:v>137213</c:v>
                </c:pt>
                <c:pt idx="104">
                  <c:v>136753</c:v>
                </c:pt>
                <c:pt idx="105">
                  <c:v>136272</c:v>
                </c:pt>
                <c:pt idx="106">
                  <c:v>135545</c:v>
                </c:pt>
                <c:pt idx="107">
                  <c:v>134839</c:v>
                </c:pt>
                <c:pt idx="108">
                  <c:v>134055</c:v>
                </c:pt>
                <c:pt idx="109">
                  <c:v>133312</c:v>
                </c:pt>
                <c:pt idx="110">
                  <c:v>132512</c:v>
                </c:pt>
                <c:pt idx="111">
                  <c:v>131817</c:v>
                </c:pt>
                <c:pt idx="112">
                  <c:v>131475</c:v>
                </c:pt>
                <c:pt idx="113">
                  <c:v>131008</c:v>
                </c:pt>
                <c:pt idx="114">
                  <c:v>130668</c:v>
                </c:pt>
                <c:pt idx="115">
                  <c:v>130485</c:v>
                </c:pt>
                <c:pt idx="116">
                  <c:v>130244</c:v>
                </c:pt>
                <c:pt idx="117">
                  <c:v>130045</c:v>
                </c:pt>
                <c:pt idx="118">
                  <c:v>130057</c:v>
                </c:pt>
                <c:pt idx="119">
                  <c:v>129788</c:v>
                </c:pt>
                <c:pt idx="120">
                  <c:v>129790</c:v>
                </c:pt>
                <c:pt idx="121">
                  <c:v>129698</c:v>
                </c:pt>
                <c:pt idx="122">
                  <c:v>129879</c:v>
                </c:pt>
                <c:pt idx="123">
                  <c:v>130110</c:v>
                </c:pt>
                <c:pt idx="124">
                  <c:v>130650</c:v>
                </c:pt>
                <c:pt idx="125">
                  <c:v>130511</c:v>
                </c:pt>
                <c:pt idx="126">
                  <c:v>130427</c:v>
                </c:pt>
                <c:pt idx="127">
                  <c:v>130422</c:v>
                </c:pt>
                <c:pt idx="128">
                  <c:v>130357</c:v>
                </c:pt>
                <c:pt idx="129">
                  <c:v>130625</c:v>
                </c:pt>
                <c:pt idx="130">
                  <c:v>130750</c:v>
                </c:pt>
                <c:pt idx="131">
                  <c:v>130822</c:v>
                </c:pt>
                <c:pt idx="132">
                  <c:v>130841</c:v>
                </c:pt>
                <c:pt idx="133">
                  <c:v>131053</c:v>
                </c:pt>
                <c:pt idx="134">
                  <c:v>131288</c:v>
                </c:pt>
                <c:pt idx="135">
                  <c:v>131602</c:v>
                </c:pt>
                <c:pt idx="136">
                  <c:v>131703</c:v>
                </c:pt>
                <c:pt idx="137">
                  <c:v>131939</c:v>
                </c:pt>
                <c:pt idx="138">
                  <c:v>131999</c:v>
                </c:pt>
                <c:pt idx="139">
                  <c:v>132125</c:v>
                </c:pt>
                <c:pt idx="140">
                  <c:v>132358</c:v>
                </c:pt>
                <c:pt idx="141">
                  <c:v>132562</c:v>
                </c:pt>
                <c:pt idx="142">
                  <c:v>132694</c:v>
                </c:pt>
                <c:pt idx="143">
                  <c:v>132896</c:v>
                </c:pt>
                <c:pt idx="144">
                  <c:v>133250</c:v>
                </c:pt>
                <c:pt idx="145">
                  <c:v>133512</c:v>
                </c:pt>
                <c:pt idx="146">
                  <c:v>133752</c:v>
                </c:pt>
                <c:pt idx="147">
                  <c:v>133834</c:v>
                </c:pt>
                <c:pt idx="148">
                  <c:v>133934</c:v>
                </c:pt>
                <c:pt idx="149">
                  <c:v>134007</c:v>
                </c:pt>
                <c:pt idx="150">
                  <c:v>134159</c:v>
                </c:pt>
                <c:pt idx="151">
                  <c:v>134331</c:v>
                </c:pt>
                <c:pt idx="152">
                  <c:v>134518</c:v>
                </c:pt>
                <c:pt idx="153">
                  <c:v>134677</c:v>
                </c:pt>
                <c:pt idx="154">
                  <c:v>134833</c:v>
                </c:pt>
                <c:pt idx="155">
                  <c:v>135072</c:v>
                </c:pt>
                <c:pt idx="156">
                  <c:v>135263</c:v>
                </c:pt>
                <c:pt idx="157">
                  <c:v>135541</c:v>
                </c:pt>
                <c:pt idx="158">
                  <c:v>135680</c:v>
                </c:pt>
                <c:pt idx="159">
                  <c:v>135871</c:v>
                </c:pt>
                <c:pt idx="160">
                  <c:v>136093</c:v>
                </c:pt>
                <c:pt idx="161">
                  <c:v>136274</c:v>
                </c:pt>
                <c:pt idx="162">
                  <c:v>136386</c:v>
                </c:pt>
                <c:pt idx="163">
                  <c:v>136628</c:v>
                </c:pt>
                <c:pt idx="164">
                  <c:v>136815</c:v>
                </c:pt>
                <c:pt idx="165">
                  <c:v>137040</c:v>
                </c:pt>
                <c:pt idx="166">
                  <c:v>137304</c:v>
                </c:pt>
                <c:pt idx="167">
                  <c:v>137373</c:v>
                </c:pt>
                <c:pt idx="168">
                  <c:v>137548</c:v>
                </c:pt>
                <c:pt idx="169">
                  <c:v>137714</c:v>
                </c:pt>
                <c:pt idx="170">
                  <c:v>137968</c:v>
                </c:pt>
                <c:pt idx="171">
                  <c:v>138293</c:v>
                </c:pt>
                <c:pt idx="172">
                  <c:v>138511</c:v>
                </c:pt>
                <c:pt idx="173">
                  <c:v>138837</c:v>
                </c:pt>
                <c:pt idx="174">
                  <c:v>139069</c:v>
                </c:pt>
                <c:pt idx="175">
                  <c:v>139257</c:v>
                </c:pt>
                <c:pt idx="176">
                  <c:v>139566</c:v>
                </c:pt>
                <c:pt idx="177">
                  <c:v>139818</c:v>
                </c:pt>
                <c:pt idx="178">
                  <c:v>140109</c:v>
                </c:pt>
                <c:pt idx="179">
                  <c:v>140377</c:v>
                </c:pt>
                <c:pt idx="180">
                  <c:v>140568</c:v>
                </c:pt>
                <c:pt idx="181">
                  <c:v>140839</c:v>
                </c:pt>
                <c:pt idx="182">
                  <c:v>140910</c:v>
                </c:pt>
                <c:pt idx="183">
                  <c:v>141194</c:v>
                </c:pt>
                <c:pt idx="184">
                  <c:v>141525</c:v>
                </c:pt>
                <c:pt idx="185">
                  <c:v>141699</c:v>
                </c:pt>
                <c:pt idx="186">
                  <c:v>142001</c:v>
                </c:pt>
                <c:pt idx="187">
                  <c:v>142126</c:v>
                </c:pt>
                <c:pt idx="188">
                  <c:v>142281</c:v>
                </c:pt>
                <c:pt idx="189">
                  <c:v>142587</c:v>
                </c:pt>
                <c:pt idx="190">
                  <c:v>142824</c:v>
                </c:pt>
                <c:pt idx="191">
                  <c:v>143097</c:v>
                </c:pt>
                <c:pt idx="192">
                  <c:v>143170</c:v>
                </c:pt>
                <c:pt idx="193">
                  <c:v>143433</c:v>
                </c:pt>
                <c:pt idx="194">
                  <c:v>143662</c:v>
                </c:pt>
                <c:pt idx="195">
                  <c:v>143849</c:v>
                </c:pt>
                <c:pt idx="196">
                  <c:v>143891</c:v>
                </c:pt>
                <c:pt idx="197">
                  <c:v>144158</c:v>
                </c:pt>
                <c:pt idx="198">
                  <c:v>144512</c:v>
                </c:pt>
                <c:pt idx="199">
                  <c:v>144647</c:v>
                </c:pt>
                <c:pt idx="200">
                  <c:v>144916</c:v>
                </c:pt>
                <c:pt idx="201">
                  <c:v>145061</c:v>
                </c:pt>
                <c:pt idx="202">
                  <c:v>145212</c:v>
                </c:pt>
                <c:pt idx="203">
                  <c:v>145442</c:v>
                </c:pt>
                <c:pt idx="204">
                  <c:v>145627</c:v>
                </c:pt>
                <c:pt idx="205">
                  <c:v>145815</c:v>
                </c:pt>
                <c:pt idx="206">
                  <c:v>145944</c:v>
                </c:pt>
                <c:pt idx="207">
                  <c:v>146141</c:v>
                </c:pt>
                <c:pt idx="208">
                  <c:v>146296</c:v>
                </c:pt>
                <c:pt idx="209">
                  <c:v>146512</c:v>
                </c:pt>
                <c:pt idx="210">
                  <c:v>146727</c:v>
                </c:pt>
                <c:pt idx="211">
                  <c:v>146911</c:v>
                </c:pt>
                <c:pt idx="212">
                  <c:v>146929</c:v>
                </c:pt>
                <c:pt idx="213">
                  <c:v>147196</c:v>
                </c:pt>
                <c:pt idx="214">
                  <c:v>147421</c:v>
                </c:pt>
                <c:pt idx="215">
                  <c:v>147551</c:v>
                </c:pt>
                <c:pt idx="216">
                  <c:v>147672</c:v>
                </c:pt>
                <c:pt idx="217">
                  <c:v>148078</c:v>
                </c:pt>
                <c:pt idx="218">
                  <c:v>148254</c:v>
                </c:pt>
                <c:pt idx="219">
                  <c:v>148391</c:v>
                </c:pt>
                <c:pt idx="220">
                  <c:v>148669</c:v>
                </c:pt>
                <c:pt idx="221">
                  <c:v>148888</c:v>
                </c:pt>
                <c:pt idx="222">
                  <c:v>149024</c:v>
                </c:pt>
                <c:pt idx="223">
                  <c:v>149268</c:v>
                </c:pt>
                <c:pt idx="224">
                  <c:v>149348</c:v>
                </c:pt>
                <c:pt idx="225">
                  <c:v>149549</c:v>
                </c:pt>
                <c:pt idx="226">
                  <c:v>149683</c:v>
                </c:pt>
                <c:pt idx="227">
                  <c:v>149865</c:v>
                </c:pt>
                <c:pt idx="228">
                  <c:v>150134</c:v>
                </c:pt>
                <c:pt idx="229">
                  <c:v>150135</c:v>
                </c:pt>
                <c:pt idx="230">
                  <c:v>150282</c:v>
                </c:pt>
                <c:pt idx="231">
                  <c:v>150492</c:v>
                </c:pt>
                <c:pt idx="232">
                  <c:v>150577</c:v>
                </c:pt>
                <c:pt idx="233">
                  <c:v>150759</c:v>
                </c:pt>
                <c:pt idx="234">
                  <c:v>150953</c:v>
                </c:pt>
                <c:pt idx="235">
                  <c:v>151160</c:v>
                </c:pt>
                <c:pt idx="236">
                  <c:v>151368</c:v>
                </c:pt>
                <c:pt idx="237">
                  <c:v>151553</c:v>
                </c:pt>
                <c:pt idx="238">
                  <c:v>151814</c:v>
                </c:pt>
                <c:pt idx="239">
                  <c:v>151998</c:v>
                </c:pt>
                <c:pt idx="240">
                  <c:v>152212</c:v>
                </c:pt>
                <c:pt idx="241">
                  <c:v>152463</c:v>
                </c:pt>
                <c:pt idx="242">
                  <c:v>151090</c:v>
                </c:pt>
                <c:pt idx="243">
                  <c:v>130303</c:v>
                </c:pt>
                <c:pt idx="244">
                  <c:v>133028</c:v>
                </c:pt>
                <c:pt idx="245">
                  <c:v>137809</c:v>
                </c:pt>
                <c:pt idx="246">
                  <c:v>139570</c:v>
                </c:pt>
                <c:pt idx="247">
                  <c:v>141063</c:v>
                </c:pt>
                <c:pt idx="248">
                  <c:v>141774</c:v>
                </c:pt>
                <c:pt idx="249">
                  <c:v>142384</c:v>
                </c:pt>
                <c:pt idx="250">
                  <c:v>142629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1B-4064-89A6-85BEF1101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21840335651478E-2"/>
          <c:y val="3.9234613885204495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Sheet1!$A$2:$A$34</c:f>
              <c:strCache>
                <c:ptCount val="33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</c:strCache>
            </c:str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4.2699999999999996</c:v>
                </c:pt>
                <c:pt idx="1">
                  <c:v>4.42</c:v>
                </c:pt>
                <c:pt idx="2">
                  <c:v>4.63</c:v>
                </c:pt>
                <c:pt idx="3">
                  <c:v>4.66</c:v>
                </c:pt>
                <c:pt idx="4">
                  <c:v>4.71</c:v>
                </c:pt>
                <c:pt idx="5">
                  <c:v>4.74</c:v>
                </c:pt>
                <c:pt idx="6">
                  <c:v>4.75</c:v>
                </c:pt>
                <c:pt idx="7">
                  <c:v>4.78</c:v>
                </c:pt>
                <c:pt idx="8">
                  <c:v>4.7699999999999996</c:v>
                </c:pt>
                <c:pt idx="9">
                  <c:v>4.88</c:v>
                </c:pt>
                <c:pt idx="10">
                  <c:v>4.99</c:v>
                </c:pt>
                <c:pt idx="11">
                  <c:v>4.99</c:v>
                </c:pt>
                <c:pt idx="12">
                  <c:v>4.76</c:v>
                </c:pt>
                <c:pt idx="13">
                  <c:v>4.5999999999999996</c:v>
                </c:pt>
                <c:pt idx="14">
                  <c:v>4.51</c:v>
                </c:pt>
                <c:pt idx="15">
                  <c:v>4.3</c:v>
                </c:pt>
                <c:pt idx="16">
                  <c:v>4.1100000000000003</c:v>
                </c:pt>
                <c:pt idx="17">
                  <c:v>3.84</c:v>
                </c:pt>
                <c:pt idx="18">
                  <c:v>3.82</c:v>
                </c:pt>
                <c:pt idx="19">
                  <c:v>3.66</c:v>
                </c:pt>
                <c:pt idx="20">
                  <c:v>3.65</c:v>
                </c:pt>
                <c:pt idx="21">
                  <c:v>3.74</c:v>
                </c:pt>
                <c:pt idx="22">
                  <c:v>3.75</c:v>
                </c:pt>
                <c:pt idx="23">
                  <c:v>3.78</c:v>
                </c:pt>
                <c:pt idx="24">
                  <c:v>3.68</c:v>
                </c:pt>
                <c:pt idx="25">
                  <c:v>3.53</c:v>
                </c:pt>
                <c:pt idx="26">
                  <c:v>3.51</c:v>
                </c:pt>
                <c:pt idx="27">
                  <c:v>3.37</c:v>
                </c:pt>
                <c:pt idx="28">
                  <c:v>3.29</c:v>
                </c:pt>
                <c:pt idx="29">
                  <c:v>3.22</c:v>
                </c:pt>
                <c:pt idx="30">
                  <c:v>3.08</c:v>
                </c:pt>
                <c:pt idx="31">
                  <c:v>3</c:v>
                </c:pt>
                <c:pt idx="32">
                  <c:v>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E2-4C08-8FDC-4FC987F3B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2"/>
        <c:noMultiLvlLbl val="0"/>
      </c:catAx>
      <c:valAx>
        <c:axId val="561164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Sheet1!$A$2:$A$83</c:f>
              <c:strCache>
                <c:ptCount val="82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  <c:pt idx="61">
                  <c:v>2015 - Q2</c:v>
                </c:pt>
                <c:pt idx="62">
                  <c:v>2015 - Q3</c:v>
                </c:pt>
                <c:pt idx="63">
                  <c:v>2015 - Q4</c:v>
                </c:pt>
                <c:pt idx="64">
                  <c:v>2016 - Q1</c:v>
                </c:pt>
                <c:pt idx="65">
                  <c:v>2016 - Q2</c:v>
                </c:pt>
                <c:pt idx="66">
                  <c:v>2016 - Q3</c:v>
                </c:pt>
                <c:pt idx="67">
                  <c:v>2016 - Q4</c:v>
                </c:pt>
                <c:pt idx="68">
                  <c:v>2017 - Q1</c:v>
                </c:pt>
                <c:pt idx="69">
                  <c:v>2017 - Q2</c:v>
                </c:pt>
                <c:pt idx="70">
                  <c:v>2017 - Q3</c:v>
                </c:pt>
                <c:pt idx="71">
                  <c:v>2017 - Q4</c:v>
                </c:pt>
                <c:pt idx="72">
                  <c:v>2018 - Q1</c:v>
                </c:pt>
                <c:pt idx="73">
                  <c:v>2018 - Q2</c:v>
                </c:pt>
                <c:pt idx="74">
                  <c:v>2018 - Q3</c:v>
                </c:pt>
                <c:pt idx="75">
                  <c:v>2018 - Q4</c:v>
                </c:pt>
                <c:pt idx="76">
                  <c:v>2019 - Q1</c:v>
                </c:pt>
                <c:pt idx="77">
                  <c:v>2019 - Q2</c:v>
                </c:pt>
                <c:pt idx="78">
                  <c:v>2019 - Q3</c:v>
                </c:pt>
                <c:pt idx="79">
                  <c:v>2019 - Q4</c:v>
                </c:pt>
                <c:pt idx="80">
                  <c:v>2020 - Q1</c:v>
                </c:pt>
                <c:pt idx="81">
                  <c:v>2020 - Q2</c:v>
                </c:pt>
              </c:strCache>
            </c:strRef>
          </c:cat>
          <c:val>
            <c:numRef>
              <c:f>Sheet1!$B$2:$B$83</c:f>
              <c:numCache>
                <c:formatCode>General</c:formatCode>
                <c:ptCount val="82"/>
                <c:pt idx="0">
                  <c:v>4496.7309999999998</c:v>
                </c:pt>
                <c:pt idx="1">
                  <c:v>4609.1049999999996</c:v>
                </c:pt>
                <c:pt idx="2">
                  <c:v>4721.8109999999997</c:v>
                </c:pt>
                <c:pt idx="3">
                  <c:v>4816.7839999999997</c:v>
                </c:pt>
                <c:pt idx="4">
                  <c:v>4901.3599999999997</c:v>
                </c:pt>
                <c:pt idx="5">
                  <c:v>5062.201</c:v>
                </c:pt>
                <c:pt idx="6">
                  <c:v>5210.5010000000002</c:v>
                </c:pt>
                <c:pt idx="7">
                  <c:v>5324.9350000000004</c:v>
                </c:pt>
                <c:pt idx="8">
                  <c:v>5462.4080000000004</c:v>
                </c:pt>
                <c:pt idx="9">
                  <c:v>5639.1289999999999</c:v>
                </c:pt>
                <c:pt idx="10">
                  <c:v>5833.6210000000001</c:v>
                </c:pt>
                <c:pt idx="11">
                  <c:v>6031.1270000000004</c:v>
                </c:pt>
                <c:pt idx="12">
                  <c:v>6205.3320000000003</c:v>
                </c:pt>
                <c:pt idx="13">
                  <c:v>6463.4989999999998</c:v>
                </c:pt>
                <c:pt idx="14">
                  <c:v>6707.866</c:v>
                </c:pt>
                <c:pt idx="15">
                  <c:v>6914.88</c:v>
                </c:pt>
                <c:pt idx="16">
                  <c:v>7089.6980000000003</c:v>
                </c:pt>
                <c:pt idx="17">
                  <c:v>7360.24</c:v>
                </c:pt>
                <c:pt idx="18">
                  <c:v>7605.4030000000002</c:v>
                </c:pt>
                <c:pt idx="19">
                  <c:v>7859.1469999999999</c:v>
                </c:pt>
                <c:pt idx="20">
                  <c:v>8089.0190000000002</c:v>
                </c:pt>
                <c:pt idx="21">
                  <c:v>8379.6990000000005</c:v>
                </c:pt>
                <c:pt idx="22">
                  <c:v>8677.9940000000006</c:v>
                </c:pt>
                <c:pt idx="23">
                  <c:v>8940.3979999999992</c:v>
                </c:pt>
                <c:pt idx="24">
                  <c:v>9239.5400000000009</c:v>
                </c:pt>
                <c:pt idx="25">
                  <c:v>9546.6489999999994</c:v>
                </c:pt>
                <c:pt idx="26">
                  <c:v>9786.6679999999997</c:v>
                </c:pt>
                <c:pt idx="27">
                  <c:v>9940.2559999999994</c:v>
                </c:pt>
                <c:pt idx="28">
                  <c:v>10142.441999999999</c:v>
                </c:pt>
                <c:pt idx="29">
                  <c:v>10337.293</c:v>
                </c:pt>
                <c:pt idx="30">
                  <c:v>10519.453</c:v>
                </c:pt>
                <c:pt idx="31">
                  <c:v>10624.994000000001</c:v>
                </c:pt>
                <c:pt idx="32">
                  <c:v>10696.589</c:v>
                </c:pt>
                <c:pt idx="33">
                  <c:v>10682.870999999999</c:v>
                </c:pt>
                <c:pt idx="34">
                  <c:v>10653.867</c:v>
                </c:pt>
                <c:pt idx="35">
                  <c:v>10577.255999999999</c:v>
                </c:pt>
                <c:pt idx="36">
                  <c:v>10577.025</c:v>
                </c:pt>
                <c:pt idx="37">
                  <c:v>10546.813</c:v>
                </c:pt>
                <c:pt idx="38">
                  <c:v>10489.366</c:v>
                </c:pt>
                <c:pt idx="39">
                  <c:v>10441.126</c:v>
                </c:pt>
                <c:pt idx="40">
                  <c:v>10310.701999999999</c:v>
                </c:pt>
                <c:pt idx="41">
                  <c:v>10243.074000000001</c:v>
                </c:pt>
                <c:pt idx="42">
                  <c:v>10164.703</c:v>
                </c:pt>
                <c:pt idx="43">
                  <c:v>9992.2209999999995</c:v>
                </c:pt>
                <c:pt idx="44">
                  <c:v>9951.7340000000004</c:v>
                </c:pt>
                <c:pt idx="45">
                  <c:v>9888.7019999999993</c:v>
                </c:pt>
                <c:pt idx="46">
                  <c:v>9834.5750000000007</c:v>
                </c:pt>
                <c:pt idx="47">
                  <c:v>9785.5220000000008</c:v>
                </c:pt>
                <c:pt idx="48">
                  <c:v>9717.2890000000007</c:v>
                </c:pt>
                <c:pt idx="49">
                  <c:v>9649.732</c:v>
                </c:pt>
                <c:pt idx="50">
                  <c:v>9597.6859999999997</c:v>
                </c:pt>
                <c:pt idx="51">
                  <c:v>9537.0589999999993</c:v>
                </c:pt>
                <c:pt idx="52">
                  <c:v>9488.0709999999999</c:v>
                </c:pt>
                <c:pt idx="53">
                  <c:v>9449.9220000000005</c:v>
                </c:pt>
                <c:pt idx="54">
                  <c:v>9456.2739999999994</c:v>
                </c:pt>
                <c:pt idx="55">
                  <c:v>9437.0570000000007</c:v>
                </c:pt>
                <c:pt idx="56">
                  <c:v>9394.4339999999993</c:v>
                </c:pt>
                <c:pt idx="57">
                  <c:v>9377.36</c:v>
                </c:pt>
                <c:pt idx="58">
                  <c:v>9381.0750000000007</c:v>
                </c:pt>
                <c:pt idx="59">
                  <c:v>9387.2450000000008</c:v>
                </c:pt>
                <c:pt idx="60">
                  <c:v>9351.4490000000005</c:v>
                </c:pt>
                <c:pt idx="61">
                  <c:v>9387.85</c:v>
                </c:pt>
                <c:pt idx="62">
                  <c:v>9429.2639999999992</c:v>
                </c:pt>
                <c:pt idx="63">
                  <c:v>9492.866</c:v>
                </c:pt>
                <c:pt idx="64">
                  <c:v>9483.1020000000008</c:v>
                </c:pt>
                <c:pt idx="65">
                  <c:v>9535.0910000000003</c:v>
                </c:pt>
                <c:pt idx="66">
                  <c:v>9608.7749999999996</c:v>
                </c:pt>
                <c:pt idx="67">
                  <c:v>9657.0810000000001</c:v>
                </c:pt>
                <c:pt idx="68">
                  <c:v>9702.7880000000005</c:v>
                </c:pt>
                <c:pt idx="69">
                  <c:v>9768.6360000000004</c:v>
                </c:pt>
                <c:pt idx="70">
                  <c:v>9845.1640000000007</c:v>
                </c:pt>
                <c:pt idx="71">
                  <c:v>9914.3729999999996</c:v>
                </c:pt>
                <c:pt idx="72">
                  <c:v>9950.4779999999992</c:v>
                </c:pt>
                <c:pt idx="73">
                  <c:v>10029.471</c:v>
                </c:pt>
                <c:pt idx="74">
                  <c:v>10123.36</c:v>
                </c:pt>
                <c:pt idx="75">
                  <c:v>10185.120999999999</c:v>
                </c:pt>
                <c:pt idx="76">
                  <c:v>10212.062</c:v>
                </c:pt>
                <c:pt idx="77">
                  <c:v>10290.597</c:v>
                </c:pt>
                <c:pt idx="78">
                  <c:v>10386.031000000001</c:v>
                </c:pt>
                <c:pt idx="79">
                  <c:v>10454.913</c:v>
                </c:pt>
                <c:pt idx="80">
                  <c:v>10511.541999999999</c:v>
                </c:pt>
                <c:pt idx="81">
                  <c:v>10592.358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81-4E74-BBC7-4B0EA6B2A427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Sheet1!$A$2:$A$83</c:f>
              <c:strCache>
                <c:ptCount val="82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  <c:pt idx="61">
                  <c:v>2015 - Q2</c:v>
                </c:pt>
                <c:pt idx="62">
                  <c:v>2015 - Q3</c:v>
                </c:pt>
                <c:pt idx="63">
                  <c:v>2015 - Q4</c:v>
                </c:pt>
                <c:pt idx="64">
                  <c:v>2016 - Q1</c:v>
                </c:pt>
                <c:pt idx="65">
                  <c:v>2016 - Q2</c:v>
                </c:pt>
                <c:pt idx="66">
                  <c:v>2016 - Q3</c:v>
                </c:pt>
                <c:pt idx="67">
                  <c:v>2016 - Q4</c:v>
                </c:pt>
                <c:pt idx="68">
                  <c:v>2017 - Q1</c:v>
                </c:pt>
                <c:pt idx="69">
                  <c:v>2017 - Q2</c:v>
                </c:pt>
                <c:pt idx="70">
                  <c:v>2017 - Q3</c:v>
                </c:pt>
                <c:pt idx="71">
                  <c:v>2017 - Q4</c:v>
                </c:pt>
                <c:pt idx="72">
                  <c:v>2018 - Q1</c:v>
                </c:pt>
                <c:pt idx="73">
                  <c:v>2018 - Q2</c:v>
                </c:pt>
                <c:pt idx="74">
                  <c:v>2018 - Q3</c:v>
                </c:pt>
                <c:pt idx="75">
                  <c:v>2018 - Q4</c:v>
                </c:pt>
                <c:pt idx="76">
                  <c:v>2019 - Q1</c:v>
                </c:pt>
                <c:pt idx="77">
                  <c:v>2019 - Q2</c:v>
                </c:pt>
                <c:pt idx="78">
                  <c:v>2019 - Q3</c:v>
                </c:pt>
                <c:pt idx="79">
                  <c:v>2019 - Q4</c:v>
                </c:pt>
                <c:pt idx="80">
                  <c:v>2020 - Q1</c:v>
                </c:pt>
                <c:pt idx="81">
                  <c:v>2020 - Q2</c:v>
                </c:pt>
              </c:strCache>
            </c:strRef>
          </c:cat>
          <c:val>
            <c:numRef>
              <c:f>Sheet1!$C$2:$C$83</c:f>
              <c:numCache>
                <c:formatCode>General</c:formatCode>
                <c:ptCount val="82"/>
                <c:pt idx="0">
                  <c:v>11631.437</c:v>
                </c:pt>
                <c:pt idx="1">
                  <c:v>12060.579</c:v>
                </c:pt>
                <c:pt idx="2">
                  <c:v>12449.540999999999</c:v>
                </c:pt>
                <c:pt idx="3">
                  <c:v>12860.011</c:v>
                </c:pt>
                <c:pt idx="4">
                  <c:v>13582.825999999999</c:v>
                </c:pt>
                <c:pt idx="5">
                  <c:v>13940.91</c:v>
                </c:pt>
                <c:pt idx="6">
                  <c:v>14303.298000000001</c:v>
                </c:pt>
                <c:pt idx="7">
                  <c:v>14653.993</c:v>
                </c:pt>
                <c:pt idx="8">
                  <c:v>15034.6</c:v>
                </c:pt>
                <c:pt idx="9">
                  <c:v>15384.56</c:v>
                </c:pt>
                <c:pt idx="10">
                  <c:v>15747.78</c:v>
                </c:pt>
                <c:pt idx="11">
                  <c:v>16118.63</c:v>
                </c:pt>
                <c:pt idx="12">
                  <c:v>16497.621999999999</c:v>
                </c:pt>
                <c:pt idx="13">
                  <c:v>16895.445</c:v>
                </c:pt>
                <c:pt idx="14">
                  <c:v>17308.451000000001</c:v>
                </c:pt>
                <c:pt idx="15">
                  <c:v>17746.543000000001</c:v>
                </c:pt>
                <c:pt idx="16">
                  <c:v>18443.826000000001</c:v>
                </c:pt>
                <c:pt idx="17">
                  <c:v>19049.517</c:v>
                </c:pt>
                <c:pt idx="18">
                  <c:v>19773.076000000001</c:v>
                </c:pt>
                <c:pt idx="19">
                  <c:v>20489.939999999999</c:v>
                </c:pt>
                <c:pt idx="20">
                  <c:v>21180.901000000002</c:v>
                </c:pt>
                <c:pt idx="21">
                  <c:v>21876.400000000001</c:v>
                </c:pt>
                <c:pt idx="22">
                  <c:v>22652.442999999999</c:v>
                </c:pt>
                <c:pt idx="23">
                  <c:v>23356.883000000002</c:v>
                </c:pt>
                <c:pt idx="24">
                  <c:v>23453.267</c:v>
                </c:pt>
                <c:pt idx="25">
                  <c:v>23794.812000000002</c:v>
                </c:pt>
                <c:pt idx="26">
                  <c:v>24046.983</c:v>
                </c:pt>
                <c:pt idx="27">
                  <c:v>24142.080000000002</c:v>
                </c:pt>
                <c:pt idx="28">
                  <c:v>23897.746999999999</c:v>
                </c:pt>
                <c:pt idx="29">
                  <c:v>23743.224999999999</c:v>
                </c:pt>
                <c:pt idx="30">
                  <c:v>23533.112000000001</c:v>
                </c:pt>
                <c:pt idx="31">
                  <c:v>23201.472000000002</c:v>
                </c:pt>
                <c:pt idx="32">
                  <c:v>22509.589</c:v>
                </c:pt>
                <c:pt idx="33">
                  <c:v>21913.203000000001</c:v>
                </c:pt>
                <c:pt idx="34">
                  <c:v>21334.97</c:v>
                </c:pt>
                <c:pt idx="35">
                  <c:v>20787.370999999999</c:v>
                </c:pt>
                <c:pt idx="36">
                  <c:v>20267.018</c:v>
                </c:pt>
                <c:pt idx="37">
                  <c:v>19847.501</c:v>
                </c:pt>
                <c:pt idx="38">
                  <c:v>19551.654999999999</c:v>
                </c:pt>
                <c:pt idx="39">
                  <c:v>19350.995999999999</c:v>
                </c:pt>
                <c:pt idx="40">
                  <c:v>19259.121999999999</c:v>
                </c:pt>
                <c:pt idx="41">
                  <c:v>19161.952000000001</c:v>
                </c:pt>
                <c:pt idx="42">
                  <c:v>19012.848000000002</c:v>
                </c:pt>
                <c:pt idx="43">
                  <c:v>18764.239000000001</c:v>
                </c:pt>
                <c:pt idx="44">
                  <c:v>18447.897000000001</c:v>
                </c:pt>
                <c:pt idx="45">
                  <c:v>18333.032999999999</c:v>
                </c:pt>
                <c:pt idx="46">
                  <c:v>18251.919999999998</c:v>
                </c:pt>
                <c:pt idx="47">
                  <c:v>18105.199000000001</c:v>
                </c:pt>
                <c:pt idx="48">
                  <c:v>17930.005000000001</c:v>
                </c:pt>
                <c:pt idx="49">
                  <c:v>18111.895</c:v>
                </c:pt>
                <c:pt idx="50">
                  <c:v>18352.830000000002</c:v>
                </c:pt>
                <c:pt idx="51">
                  <c:v>18546.374</c:v>
                </c:pt>
                <c:pt idx="52">
                  <c:v>18970.739000000001</c:v>
                </c:pt>
                <c:pt idx="53">
                  <c:v>19455.156999999999</c:v>
                </c:pt>
                <c:pt idx="54">
                  <c:v>19969.135999999999</c:v>
                </c:pt>
                <c:pt idx="55">
                  <c:v>20322.879000000001</c:v>
                </c:pt>
                <c:pt idx="56">
                  <c:v>20624.469000000001</c:v>
                </c:pt>
                <c:pt idx="57">
                  <c:v>21027.731</c:v>
                </c:pt>
                <c:pt idx="58">
                  <c:v>21416.651000000002</c:v>
                </c:pt>
                <c:pt idx="59">
                  <c:v>21686.146000000001</c:v>
                </c:pt>
                <c:pt idx="60">
                  <c:v>22022.075000000001</c:v>
                </c:pt>
                <c:pt idx="61">
                  <c:v>22446.806</c:v>
                </c:pt>
                <c:pt idx="62">
                  <c:v>22877.677</c:v>
                </c:pt>
                <c:pt idx="63">
                  <c:v>23217.326000000001</c:v>
                </c:pt>
                <c:pt idx="64">
                  <c:v>23508.44</c:v>
                </c:pt>
                <c:pt idx="65">
                  <c:v>24023.567999999999</c:v>
                </c:pt>
                <c:pt idx="66">
                  <c:v>24528.965</c:v>
                </c:pt>
                <c:pt idx="67">
                  <c:v>24947.742999999999</c:v>
                </c:pt>
                <c:pt idx="68">
                  <c:v>25372.727999999999</c:v>
                </c:pt>
                <c:pt idx="69">
                  <c:v>25876.421999999999</c:v>
                </c:pt>
                <c:pt idx="70">
                  <c:v>26386.197</c:v>
                </c:pt>
                <c:pt idx="71">
                  <c:v>26806.637999999999</c:v>
                </c:pt>
                <c:pt idx="72">
                  <c:v>27080.741999999998</c:v>
                </c:pt>
                <c:pt idx="73">
                  <c:v>27584.045999999998</c:v>
                </c:pt>
                <c:pt idx="74">
                  <c:v>28024.254000000001</c:v>
                </c:pt>
                <c:pt idx="75">
                  <c:v>28381.879000000001</c:v>
                </c:pt>
                <c:pt idx="76">
                  <c:v>28984.312000000002</c:v>
                </c:pt>
                <c:pt idx="77">
                  <c:v>29344.41</c:v>
                </c:pt>
                <c:pt idx="78">
                  <c:v>29610.87</c:v>
                </c:pt>
                <c:pt idx="79">
                  <c:v>29928.273000000001</c:v>
                </c:pt>
                <c:pt idx="80">
                  <c:v>30312.707999999999</c:v>
                </c:pt>
                <c:pt idx="81">
                  <c:v>30761.212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81-4E74-BBC7-4B0EA6B2A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4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23613200035391E-2"/>
          <c:y val="7.8161125473551141E-2"/>
          <c:w val="0.92312419068147633"/>
          <c:h val="0.6736448772937397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Sheet1!$A$2:$A$130</c:f>
              <c:strCache>
                <c:ptCount val="129"/>
                <c:pt idx="0">
                  <c:v>2010 - Jan</c:v>
                </c:pt>
                <c:pt idx="1">
                  <c:v>2010 - Feb</c:v>
                </c:pt>
                <c:pt idx="2">
                  <c:v>2010 - Mar</c:v>
                </c:pt>
                <c:pt idx="3">
                  <c:v>2010 - Apr</c:v>
                </c:pt>
                <c:pt idx="4">
                  <c:v>2010 - May</c:v>
                </c:pt>
                <c:pt idx="5">
                  <c:v>2010 - Jun</c:v>
                </c:pt>
                <c:pt idx="6">
                  <c:v>2010 - Jul</c:v>
                </c:pt>
                <c:pt idx="7">
                  <c:v>2010 - Aug</c:v>
                </c:pt>
                <c:pt idx="8">
                  <c:v>2010 - Sep</c:v>
                </c:pt>
                <c:pt idx="9">
                  <c:v>2010 - Oct</c:v>
                </c:pt>
                <c:pt idx="10">
                  <c:v>2010 - Nov</c:v>
                </c:pt>
                <c:pt idx="11">
                  <c:v>2010 - Dec</c:v>
                </c:pt>
                <c:pt idx="12">
                  <c:v>2011 - Jan</c:v>
                </c:pt>
                <c:pt idx="13">
                  <c:v>2011 - Feb</c:v>
                </c:pt>
                <c:pt idx="14">
                  <c:v>2011 - Mar</c:v>
                </c:pt>
                <c:pt idx="15">
                  <c:v>2011 - Apr</c:v>
                </c:pt>
                <c:pt idx="16">
                  <c:v>2011 - May</c:v>
                </c:pt>
                <c:pt idx="17">
                  <c:v>2011 - Jun</c:v>
                </c:pt>
                <c:pt idx="18">
                  <c:v>2011 - Jul</c:v>
                </c:pt>
                <c:pt idx="19">
                  <c:v>2011 - Aug</c:v>
                </c:pt>
                <c:pt idx="20">
                  <c:v>2011 - Sep</c:v>
                </c:pt>
                <c:pt idx="21">
                  <c:v>2011 - Oct</c:v>
                </c:pt>
                <c:pt idx="22">
                  <c:v>2011 - Nov</c:v>
                </c:pt>
                <c:pt idx="23">
                  <c:v>2011 - Dec</c:v>
                </c:pt>
                <c:pt idx="24">
                  <c:v>2012 - Jan</c:v>
                </c:pt>
                <c:pt idx="25">
                  <c:v>2012 - Feb</c:v>
                </c:pt>
                <c:pt idx="26">
                  <c:v>2012 - Mar</c:v>
                </c:pt>
                <c:pt idx="27">
                  <c:v>2012 - Apr</c:v>
                </c:pt>
                <c:pt idx="28">
                  <c:v>2012 - May</c:v>
                </c:pt>
                <c:pt idx="29">
                  <c:v>2012 - Jun</c:v>
                </c:pt>
                <c:pt idx="30">
                  <c:v>2012 - Jul</c:v>
                </c:pt>
                <c:pt idx="31">
                  <c:v>2012 - Aug</c:v>
                </c:pt>
                <c:pt idx="32">
                  <c:v>2012 - Sep</c:v>
                </c:pt>
                <c:pt idx="33">
                  <c:v>2012 - Oct</c:v>
                </c:pt>
                <c:pt idx="34">
                  <c:v>2012 - Nov</c:v>
                </c:pt>
                <c:pt idx="35">
                  <c:v>2012 - Dec</c:v>
                </c:pt>
                <c:pt idx="36">
                  <c:v>2013 - Jan</c:v>
                </c:pt>
                <c:pt idx="37">
                  <c:v>2013 - Feb</c:v>
                </c:pt>
                <c:pt idx="38">
                  <c:v>2013 - Mar</c:v>
                </c:pt>
                <c:pt idx="39">
                  <c:v>2013 - Apr</c:v>
                </c:pt>
                <c:pt idx="40">
                  <c:v>2013 - May</c:v>
                </c:pt>
                <c:pt idx="41">
                  <c:v>2013 - Jun</c:v>
                </c:pt>
                <c:pt idx="42">
                  <c:v>2013 - Jul</c:v>
                </c:pt>
                <c:pt idx="43">
                  <c:v>2013 - Aug</c:v>
                </c:pt>
                <c:pt idx="44">
                  <c:v>2013 - Sep</c:v>
                </c:pt>
                <c:pt idx="45">
                  <c:v>2013 - Oct</c:v>
                </c:pt>
                <c:pt idx="46">
                  <c:v>2013 - Nov</c:v>
                </c:pt>
                <c:pt idx="47">
                  <c:v>2013 - Dec</c:v>
                </c:pt>
                <c:pt idx="48">
                  <c:v>2014 - Jan</c:v>
                </c:pt>
                <c:pt idx="49">
                  <c:v>2014 - Feb</c:v>
                </c:pt>
                <c:pt idx="50">
                  <c:v>2014 - Mar</c:v>
                </c:pt>
                <c:pt idx="51">
                  <c:v>2014 - Apr</c:v>
                </c:pt>
                <c:pt idx="52">
                  <c:v>2014 - May</c:v>
                </c:pt>
                <c:pt idx="53">
                  <c:v>2014 - Jun</c:v>
                </c:pt>
                <c:pt idx="54">
                  <c:v>2014 - Jul</c:v>
                </c:pt>
                <c:pt idx="55">
                  <c:v>2014 - Aug</c:v>
                </c:pt>
                <c:pt idx="56">
                  <c:v>2014 - Sep</c:v>
                </c:pt>
                <c:pt idx="57">
                  <c:v>2014 - Oct</c:v>
                </c:pt>
                <c:pt idx="58">
                  <c:v>2014 - Nov</c:v>
                </c:pt>
                <c:pt idx="59">
                  <c:v>2014 - Dec</c:v>
                </c:pt>
                <c:pt idx="60">
                  <c:v>2015 - Jan</c:v>
                </c:pt>
                <c:pt idx="61">
                  <c:v>2015 - Feb</c:v>
                </c:pt>
                <c:pt idx="62">
                  <c:v>2015 - Mar</c:v>
                </c:pt>
                <c:pt idx="63">
                  <c:v>2015 - Apr</c:v>
                </c:pt>
                <c:pt idx="64">
                  <c:v>2015 - May</c:v>
                </c:pt>
                <c:pt idx="65">
                  <c:v>2015 - Jun</c:v>
                </c:pt>
                <c:pt idx="66">
                  <c:v>2015 - Jul</c:v>
                </c:pt>
                <c:pt idx="67">
                  <c:v>2015 - Aug</c:v>
                </c:pt>
                <c:pt idx="68">
                  <c:v>2015 - Sep</c:v>
                </c:pt>
                <c:pt idx="69">
                  <c:v>2015 - Oct</c:v>
                </c:pt>
                <c:pt idx="70">
                  <c:v>2015 - Nov</c:v>
                </c:pt>
                <c:pt idx="71">
                  <c:v>2015 - Dec</c:v>
                </c:pt>
                <c:pt idx="72">
                  <c:v>2016 - Jan</c:v>
                </c:pt>
                <c:pt idx="73">
                  <c:v>2016 - Feb</c:v>
                </c:pt>
                <c:pt idx="74">
                  <c:v>2016 - Mar</c:v>
                </c:pt>
                <c:pt idx="75">
                  <c:v>2016 - Apr</c:v>
                </c:pt>
                <c:pt idx="76">
                  <c:v>2016 - May</c:v>
                </c:pt>
                <c:pt idx="77">
                  <c:v>2016 - Jun</c:v>
                </c:pt>
                <c:pt idx="78">
                  <c:v>2016 - Jul</c:v>
                </c:pt>
                <c:pt idx="79">
                  <c:v>2016 - Aug</c:v>
                </c:pt>
                <c:pt idx="80">
                  <c:v>2016 - Sep</c:v>
                </c:pt>
                <c:pt idx="81">
                  <c:v>2016 - Oct</c:v>
                </c:pt>
                <c:pt idx="82">
                  <c:v>2016 - Nov</c:v>
                </c:pt>
                <c:pt idx="83">
                  <c:v>2016 - Dec</c:v>
                </c:pt>
                <c:pt idx="84">
                  <c:v>2017 - Jan</c:v>
                </c:pt>
                <c:pt idx="85">
                  <c:v>2017 - Feb</c:v>
                </c:pt>
                <c:pt idx="86">
                  <c:v>2017 - Mar</c:v>
                </c:pt>
                <c:pt idx="87">
                  <c:v>2017 - Apr</c:v>
                </c:pt>
                <c:pt idx="88">
                  <c:v>2017 - May</c:v>
                </c:pt>
                <c:pt idx="89">
                  <c:v>2017 - Jun</c:v>
                </c:pt>
                <c:pt idx="90">
                  <c:v>2017 - Jul</c:v>
                </c:pt>
                <c:pt idx="91">
                  <c:v>2017 - Aug</c:v>
                </c:pt>
                <c:pt idx="92">
                  <c:v>2017 - Sep</c:v>
                </c:pt>
                <c:pt idx="93">
                  <c:v>2017 - Oct</c:v>
                </c:pt>
                <c:pt idx="94">
                  <c:v>2017 - Nov</c:v>
                </c:pt>
                <c:pt idx="95">
                  <c:v>2017 - Dec</c:v>
                </c:pt>
                <c:pt idx="96">
                  <c:v>2018 - Jan</c:v>
                </c:pt>
                <c:pt idx="97">
                  <c:v>2018 - Feb</c:v>
                </c:pt>
                <c:pt idx="98">
                  <c:v>2018 - Mar</c:v>
                </c:pt>
                <c:pt idx="99">
                  <c:v>2018 - Apr</c:v>
                </c:pt>
                <c:pt idx="100">
                  <c:v>2018 - May</c:v>
                </c:pt>
                <c:pt idx="101">
                  <c:v>2018 - Jun</c:v>
                </c:pt>
                <c:pt idx="102">
                  <c:v>2018 - Jul</c:v>
                </c:pt>
                <c:pt idx="103">
                  <c:v>2018 - Aug</c:v>
                </c:pt>
                <c:pt idx="104">
                  <c:v>2018 - Sep</c:v>
                </c:pt>
                <c:pt idx="105">
                  <c:v>2018 - Oct</c:v>
                </c:pt>
                <c:pt idx="106">
                  <c:v>2018 - Nov</c:v>
                </c:pt>
                <c:pt idx="107">
                  <c:v>2018 - Dec</c:v>
                </c:pt>
                <c:pt idx="108">
                  <c:v>2019 - Jan</c:v>
                </c:pt>
                <c:pt idx="109">
                  <c:v>2019 - Feb</c:v>
                </c:pt>
                <c:pt idx="110">
                  <c:v>2019 - Mar</c:v>
                </c:pt>
                <c:pt idx="111">
                  <c:v>2019 - Apr</c:v>
                </c:pt>
                <c:pt idx="112">
                  <c:v>2019 - May</c:v>
                </c:pt>
                <c:pt idx="113">
                  <c:v>2019 - Jun</c:v>
                </c:pt>
                <c:pt idx="114">
                  <c:v>2019 - Jul</c:v>
                </c:pt>
                <c:pt idx="115">
                  <c:v>2019 - Aug</c:v>
                </c:pt>
                <c:pt idx="116">
                  <c:v>2019 - Sep</c:v>
                </c:pt>
                <c:pt idx="117">
                  <c:v>2019 - Oct</c:v>
                </c:pt>
                <c:pt idx="118">
                  <c:v>2019 - Nov</c:v>
                </c:pt>
                <c:pt idx="119">
                  <c:v>2019 - Dec</c:v>
                </c:pt>
                <c:pt idx="120">
                  <c:v>2020 - Jan</c:v>
                </c:pt>
                <c:pt idx="121">
                  <c:v>2020 - Feb</c:v>
                </c:pt>
                <c:pt idx="122">
                  <c:v>2020 - Mar</c:v>
                </c:pt>
                <c:pt idx="123">
                  <c:v>2020 - Apr</c:v>
                </c:pt>
                <c:pt idx="124">
                  <c:v>2020 - May</c:v>
                </c:pt>
                <c:pt idx="125">
                  <c:v>2020 - Jun</c:v>
                </c:pt>
                <c:pt idx="126">
                  <c:v>2020 - Jul</c:v>
                </c:pt>
                <c:pt idx="127">
                  <c:v>2020 - Aug</c:v>
                </c:pt>
                <c:pt idx="128">
                  <c:v>2020 - Sep</c:v>
                </c:pt>
              </c:strCache>
            </c:strRef>
          </c:cat>
          <c:val>
            <c:numRef>
              <c:f>Sheet1!$C$2:$C$130</c:f>
              <c:numCache>
                <c:formatCode>General</c:formatCode>
                <c:ptCount val="129"/>
                <c:pt idx="0">
                  <c:v>7.9</c:v>
                </c:pt>
                <c:pt idx="1">
                  <c:v>8.4</c:v>
                </c:pt>
                <c:pt idx="2">
                  <c:v>8.3000000000000007</c:v>
                </c:pt>
                <c:pt idx="3">
                  <c:v>8.5</c:v>
                </c:pt>
                <c:pt idx="4">
                  <c:v>8.1</c:v>
                </c:pt>
                <c:pt idx="5">
                  <c:v>8.9</c:v>
                </c:pt>
                <c:pt idx="6">
                  <c:v>11.9</c:v>
                </c:pt>
                <c:pt idx="7">
                  <c:v>11.5</c:v>
                </c:pt>
                <c:pt idx="8">
                  <c:v>10.7</c:v>
                </c:pt>
                <c:pt idx="9">
                  <c:v>10.3</c:v>
                </c:pt>
                <c:pt idx="10">
                  <c:v>9.4</c:v>
                </c:pt>
                <c:pt idx="11">
                  <c:v>8.5</c:v>
                </c:pt>
                <c:pt idx="12">
                  <c:v>7.9</c:v>
                </c:pt>
                <c:pt idx="13">
                  <c:v>8.6999999999999993</c:v>
                </c:pt>
                <c:pt idx="14">
                  <c:v>8.5</c:v>
                </c:pt>
                <c:pt idx="15">
                  <c:v>9.1999999999999993</c:v>
                </c:pt>
                <c:pt idx="16">
                  <c:v>9.1</c:v>
                </c:pt>
                <c:pt idx="17">
                  <c:v>9</c:v>
                </c:pt>
                <c:pt idx="18">
                  <c:v>9.1</c:v>
                </c:pt>
                <c:pt idx="19">
                  <c:v>8.3000000000000007</c:v>
                </c:pt>
                <c:pt idx="20">
                  <c:v>8</c:v>
                </c:pt>
                <c:pt idx="21">
                  <c:v>7.6</c:v>
                </c:pt>
                <c:pt idx="22">
                  <c:v>7.2</c:v>
                </c:pt>
                <c:pt idx="23">
                  <c:v>6.4</c:v>
                </c:pt>
                <c:pt idx="24">
                  <c:v>6.2</c:v>
                </c:pt>
                <c:pt idx="25">
                  <c:v>6.3</c:v>
                </c:pt>
                <c:pt idx="26">
                  <c:v>6.2</c:v>
                </c:pt>
                <c:pt idx="27">
                  <c:v>6.5</c:v>
                </c:pt>
                <c:pt idx="28">
                  <c:v>6.4</c:v>
                </c:pt>
                <c:pt idx="29">
                  <c:v>6.4</c:v>
                </c:pt>
                <c:pt idx="30">
                  <c:v>6.4</c:v>
                </c:pt>
                <c:pt idx="31">
                  <c:v>6.1</c:v>
                </c:pt>
                <c:pt idx="32">
                  <c:v>5.5</c:v>
                </c:pt>
                <c:pt idx="33">
                  <c:v>5.3</c:v>
                </c:pt>
                <c:pt idx="34">
                  <c:v>4.8</c:v>
                </c:pt>
                <c:pt idx="35">
                  <c:v>4.5</c:v>
                </c:pt>
                <c:pt idx="36">
                  <c:v>4.3</c:v>
                </c:pt>
                <c:pt idx="37">
                  <c:v>4.5</c:v>
                </c:pt>
                <c:pt idx="38">
                  <c:v>4.5999999999999996</c:v>
                </c:pt>
                <c:pt idx="39">
                  <c:v>5.0999999999999996</c:v>
                </c:pt>
                <c:pt idx="40">
                  <c:v>5</c:v>
                </c:pt>
                <c:pt idx="41">
                  <c:v>5.0999999999999996</c:v>
                </c:pt>
                <c:pt idx="42">
                  <c:v>5.0999999999999996</c:v>
                </c:pt>
                <c:pt idx="43">
                  <c:v>5</c:v>
                </c:pt>
                <c:pt idx="44">
                  <c:v>5.0999999999999996</c:v>
                </c:pt>
                <c:pt idx="45">
                  <c:v>5</c:v>
                </c:pt>
                <c:pt idx="46">
                  <c:v>5</c:v>
                </c:pt>
                <c:pt idx="47">
                  <c:v>4.5999999999999996</c:v>
                </c:pt>
                <c:pt idx="48">
                  <c:v>4.7</c:v>
                </c:pt>
                <c:pt idx="49">
                  <c:v>4.8</c:v>
                </c:pt>
                <c:pt idx="50">
                  <c:v>5</c:v>
                </c:pt>
                <c:pt idx="51">
                  <c:v>5.6</c:v>
                </c:pt>
                <c:pt idx="52">
                  <c:v>5.5</c:v>
                </c:pt>
                <c:pt idx="53">
                  <c:v>5.6</c:v>
                </c:pt>
                <c:pt idx="54">
                  <c:v>5.7</c:v>
                </c:pt>
                <c:pt idx="55">
                  <c:v>5.6</c:v>
                </c:pt>
                <c:pt idx="56">
                  <c:v>5.5</c:v>
                </c:pt>
                <c:pt idx="57">
                  <c:v>5.3</c:v>
                </c:pt>
                <c:pt idx="58">
                  <c:v>5</c:v>
                </c:pt>
                <c:pt idx="59">
                  <c:v>4.4000000000000004</c:v>
                </c:pt>
                <c:pt idx="60">
                  <c:v>4.5</c:v>
                </c:pt>
                <c:pt idx="61">
                  <c:v>4.5</c:v>
                </c:pt>
                <c:pt idx="62">
                  <c:v>4.5999999999999996</c:v>
                </c:pt>
                <c:pt idx="63">
                  <c:v>5.2</c:v>
                </c:pt>
                <c:pt idx="64">
                  <c:v>5.2</c:v>
                </c:pt>
                <c:pt idx="65">
                  <c:v>5</c:v>
                </c:pt>
                <c:pt idx="66">
                  <c:v>5</c:v>
                </c:pt>
                <c:pt idx="67">
                  <c:v>5.0999999999999996</c:v>
                </c:pt>
                <c:pt idx="68">
                  <c:v>4.9000000000000004</c:v>
                </c:pt>
                <c:pt idx="69">
                  <c:v>4.8</c:v>
                </c:pt>
                <c:pt idx="70">
                  <c:v>5.0999999999999996</c:v>
                </c:pt>
                <c:pt idx="71">
                  <c:v>3.9</c:v>
                </c:pt>
                <c:pt idx="72">
                  <c:v>4</c:v>
                </c:pt>
                <c:pt idx="73">
                  <c:v>4.3</c:v>
                </c:pt>
                <c:pt idx="74">
                  <c:v>4.4000000000000004</c:v>
                </c:pt>
                <c:pt idx="75">
                  <c:v>4.7</c:v>
                </c:pt>
                <c:pt idx="76">
                  <c:v>4.7</c:v>
                </c:pt>
                <c:pt idx="77">
                  <c:v>4.5999999999999996</c:v>
                </c:pt>
                <c:pt idx="78">
                  <c:v>4.7</c:v>
                </c:pt>
                <c:pt idx="79">
                  <c:v>4.5</c:v>
                </c:pt>
                <c:pt idx="80">
                  <c:v>4.5</c:v>
                </c:pt>
                <c:pt idx="81">
                  <c:v>4.3</c:v>
                </c:pt>
                <c:pt idx="82">
                  <c:v>4</c:v>
                </c:pt>
                <c:pt idx="83">
                  <c:v>3.6</c:v>
                </c:pt>
                <c:pt idx="84">
                  <c:v>3.6</c:v>
                </c:pt>
                <c:pt idx="85">
                  <c:v>3.8</c:v>
                </c:pt>
                <c:pt idx="86">
                  <c:v>3.9</c:v>
                </c:pt>
                <c:pt idx="87">
                  <c:v>4.0999999999999996</c:v>
                </c:pt>
                <c:pt idx="88">
                  <c:v>4.2</c:v>
                </c:pt>
                <c:pt idx="89">
                  <c:v>4.2</c:v>
                </c:pt>
                <c:pt idx="90">
                  <c:v>4.2</c:v>
                </c:pt>
                <c:pt idx="91">
                  <c:v>4.2</c:v>
                </c:pt>
                <c:pt idx="92">
                  <c:v>4.0999999999999996</c:v>
                </c:pt>
                <c:pt idx="93">
                  <c:v>4</c:v>
                </c:pt>
                <c:pt idx="94">
                  <c:v>3.6</c:v>
                </c:pt>
                <c:pt idx="95">
                  <c:v>3.1</c:v>
                </c:pt>
                <c:pt idx="96">
                  <c:v>3.3</c:v>
                </c:pt>
                <c:pt idx="97">
                  <c:v>3.4</c:v>
                </c:pt>
                <c:pt idx="98">
                  <c:v>3.6</c:v>
                </c:pt>
                <c:pt idx="99">
                  <c:v>4</c:v>
                </c:pt>
                <c:pt idx="100">
                  <c:v>4.2</c:v>
                </c:pt>
                <c:pt idx="101">
                  <c:v>4.3</c:v>
                </c:pt>
                <c:pt idx="102">
                  <c:v>4.3</c:v>
                </c:pt>
                <c:pt idx="103">
                  <c:v>4.3</c:v>
                </c:pt>
                <c:pt idx="104">
                  <c:v>4.3</c:v>
                </c:pt>
                <c:pt idx="105">
                  <c:v>4.3</c:v>
                </c:pt>
                <c:pt idx="106">
                  <c:v>4</c:v>
                </c:pt>
                <c:pt idx="107">
                  <c:v>3.7</c:v>
                </c:pt>
                <c:pt idx="108">
                  <c:v>3.8</c:v>
                </c:pt>
                <c:pt idx="109">
                  <c:v>3.6</c:v>
                </c:pt>
                <c:pt idx="110">
                  <c:v>3.8</c:v>
                </c:pt>
                <c:pt idx="111">
                  <c:v>4.2</c:v>
                </c:pt>
                <c:pt idx="112">
                  <c:v>4.3</c:v>
                </c:pt>
                <c:pt idx="113">
                  <c:v>4.3</c:v>
                </c:pt>
                <c:pt idx="114">
                  <c:v>4.2</c:v>
                </c:pt>
                <c:pt idx="115">
                  <c:v>4</c:v>
                </c:pt>
                <c:pt idx="116">
                  <c:v>4</c:v>
                </c:pt>
                <c:pt idx="117">
                  <c:v>3.9</c:v>
                </c:pt>
                <c:pt idx="118">
                  <c:v>3.7</c:v>
                </c:pt>
                <c:pt idx="119">
                  <c:v>3</c:v>
                </c:pt>
                <c:pt idx="120">
                  <c:v>3.1</c:v>
                </c:pt>
                <c:pt idx="121">
                  <c:v>3</c:v>
                </c:pt>
                <c:pt idx="122">
                  <c:v>3.4</c:v>
                </c:pt>
                <c:pt idx="123">
                  <c:v>4</c:v>
                </c:pt>
                <c:pt idx="124">
                  <c:v>4.8</c:v>
                </c:pt>
                <c:pt idx="125">
                  <c:v>3.9</c:v>
                </c:pt>
                <c:pt idx="126">
                  <c:v>3.1</c:v>
                </c:pt>
                <c:pt idx="127">
                  <c:v>3</c:v>
                </c:pt>
                <c:pt idx="128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4B-4ED3-8459-EC20FC623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289359"/>
        <c:axId val="305691711"/>
      </c:line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Sheet1!$A$2:$A$250</c:f>
              <c:strCache>
                <c:ptCount val="249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</c:strCache>
            </c:strRef>
          </c:cat>
          <c:val>
            <c:numRef>
              <c:f>Sheet1!$B$2:$B$250</c:f>
              <c:numCache>
                <c:formatCode>General</c:formatCode>
                <c:ptCount val="249"/>
                <c:pt idx="0">
                  <c:v>1636</c:v>
                </c:pt>
                <c:pt idx="1">
                  <c:v>1737</c:v>
                </c:pt>
                <c:pt idx="2">
                  <c:v>1604</c:v>
                </c:pt>
                <c:pt idx="3">
                  <c:v>1626</c:v>
                </c:pt>
                <c:pt idx="4">
                  <c:v>1575</c:v>
                </c:pt>
                <c:pt idx="5">
                  <c:v>1559</c:v>
                </c:pt>
                <c:pt idx="6">
                  <c:v>1463</c:v>
                </c:pt>
                <c:pt idx="7">
                  <c:v>1541</c:v>
                </c:pt>
                <c:pt idx="8">
                  <c:v>1507</c:v>
                </c:pt>
                <c:pt idx="9">
                  <c:v>1549</c:v>
                </c:pt>
                <c:pt idx="10">
                  <c:v>1551</c:v>
                </c:pt>
                <c:pt idx="11">
                  <c:v>1532</c:v>
                </c:pt>
                <c:pt idx="12">
                  <c:v>1600</c:v>
                </c:pt>
                <c:pt idx="13">
                  <c:v>1625</c:v>
                </c:pt>
                <c:pt idx="14">
                  <c:v>1590</c:v>
                </c:pt>
                <c:pt idx="15">
                  <c:v>1649</c:v>
                </c:pt>
                <c:pt idx="16">
                  <c:v>1605</c:v>
                </c:pt>
                <c:pt idx="17">
                  <c:v>1636</c:v>
                </c:pt>
                <c:pt idx="18">
                  <c:v>1670</c:v>
                </c:pt>
                <c:pt idx="19">
                  <c:v>1567</c:v>
                </c:pt>
                <c:pt idx="20">
                  <c:v>1562</c:v>
                </c:pt>
                <c:pt idx="21">
                  <c:v>1540</c:v>
                </c:pt>
                <c:pt idx="22">
                  <c:v>1602</c:v>
                </c:pt>
                <c:pt idx="23">
                  <c:v>1568</c:v>
                </c:pt>
                <c:pt idx="24">
                  <c:v>1698</c:v>
                </c:pt>
                <c:pt idx="25">
                  <c:v>1829</c:v>
                </c:pt>
                <c:pt idx="26">
                  <c:v>1642</c:v>
                </c:pt>
                <c:pt idx="27">
                  <c:v>1592</c:v>
                </c:pt>
                <c:pt idx="28">
                  <c:v>1764</c:v>
                </c:pt>
                <c:pt idx="29">
                  <c:v>1717</c:v>
                </c:pt>
                <c:pt idx="30">
                  <c:v>1655</c:v>
                </c:pt>
                <c:pt idx="31">
                  <c:v>1633</c:v>
                </c:pt>
                <c:pt idx="32">
                  <c:v>1804</c:v>
                </c:pt>
                <c:pt idx="33">
                  <c:v>1648</c:v>
                </c:pt>
                <c:pt idx="34">
                  <c:v>1753</c:v>
                </c:pt>
                <c:pt idx="35">
                  <c:v>1788</c:v>
                </c:pt>
                <c:pt idx="36">
                  <c:v>1853</c:v>
                </c:pt>
                <c:pt idx="37">
                  <c:v>1629</c:v>
                </c:pt>
                <c:pt idx="38">
                  <c:v>1726</c:v>
                </c:pt>
                <c:pt idx="39">
                  <c:v>1643</c:v>
                </c:pt>
                <c:pt idx="40">
                  <c:v>1751</c:v>
                </c:pt>
                <c:pt idx="41">
                  <c:v>1867</c:v>
                </c:pt>
                <c:pt idx="42">
                  <c:v>1897</c:v>
                </c:pt>
                <c:pt idx="43">
                  <c:v>1833</c:v>
                </c:pt>
                <c:pt idx="44">
                  <c:v>1939</c:v>
                </c:pt>
                <c:pt idx="45">
                  <c:v>1967</c:v>
                </c:pt>
                <c:pt idx="46">
                  <c:v>2083</c:v>
                </c:pt>
                <c:pt idx="47">
                  <c:v>2057</c:v>
                </c:pt>
                <c:pt idx="48">
                  <c:v>1911</c:v>
                </c:pt>
                <c:pt idx="49">
                  <c:v>1846</c:v>
                </c:pt>
                <c:pt idx="50">
                  <c:v>1998</c:v>
                </c:pt>
                <c:pt idx="51">
                  <c:v>2003</c:v>
                </c:pt>
                <c:pt idx="52">
                  <c:v>1981</c:v>
                </c:pt>
                <c:pt idx="53">
                  <c:v>1828</c:v>
                </c:pt>
                <c:pt idx="54">
                  <c:v>2002</c:v>
                </c:pt>
                <c:pt idx="55">
                  <c:v>2024</c:v>
                </c:pt>
                <c:pt idx="56">
                  <c:v>1905</c:v>
                </c:pt>
                <c:pt idx="57">
                  <c:v>2072</c:v>
                </c:pt>
                <c:pt idx="58">
                  <c:v>1782</c:v>
                </c:pt>
                <c:pt idx="59">
                  <c:v>2042</c:v>
                </c:pt>
                <c:pt idx="60">
                  <c:v>2144</c:v>
                </c:pt>
                <c:pt idx="61">
                  <c:v>2207</c:v>
                </c:pt>
                <c:pt idx="62">
                  <c:v>1864</c:v>
                </c:pt>
                <c:pt idx="63">
                  <c:v>2061</c:v>
                </c:pt>
                <c:pt idx="64">
                  <c:v>2025</c:v>
                </c:pt>
                <c:pt idx="65">
                  <c:v>2068</c:v>
                </c:pt>
                <c:pt idx="66">
                  <c:v>2054</c:v>
                </c:pt>
                <c:pt idx="67">
                  <c:v>2095</c:v>
                </c:pt>
                <c:pt idx="68">
                  <c:v>2151</c:v>
                </c:pt>
                <c:pt idx="69">
                  <c:v>2065</c:v>
                </c:pt>
                <c:pt idx="70">
                  <c:v>2147</c:v>
                </c:pt>
                <c:pt idx="71">
                  <c:v>1994</c:v>
                </c:pt>
                <c:pt idx="72">
                  <c:v>2273</c:v>
                </c:pt>
                <c:pt idx="73">
                  <c:v>2119</c:v>
                </c:pt>
                <c:pt idx="74">
                  <c:v>1969</c:v>
                </c:pt>
                <c:pt idx="75">
                  <c:v>1821</c:v>
                </c:pt>
                <c:pt idx="76">
                  <c:v>1942</c:v>
                </c:pt>
                <c:pt idx="77">
                  <c:v>1802</c:v>
                </c:pt>
                <c:pt idx="78">
                  <c:v>1737</c:v>
                </c:pt>
                <c:pt idx="79">
                  <c:v>1650</c:v>
                </c:pt>
                <c:pt idx="80">
                  <c:v>1720</c:v>
                </c:pt>
                <c:pt idx="81">
                  <c:v>1491</c:v>
                </c:pt>
                <c:pt idx="82">
                  <c:v>1570</c:v>
                </c:pt>
                <c:pt idx="83">
                  <c:v>1649</c:v>
                </c:pt>
                <c:pt idx="84">
                  <c:v>1409</c:v>
                </c:pt>
                <c:pt idx="85">
                  <c:v>1480</c:v>
                </c:pt>
                <c:pt idx="86">
                  <c:v>1495</c:v>
                </c:pt>
                <c:pt idx="87">
                  <c:v>1490</c:v>
                </c:pt>
                <c:pt idx="88">
                  <c:v>1415</c:v>
                </c:pt>
                <c:pt idx="89">
                  <c:v>1448</c:v>
                </c:pt>
                <c:pt idx="90">
                  <c:v>1354</c:v>
                </c:pt>
                <c:pt idx="91">
                  <c:v>1330</c:v>
                </c:pt>
                <c:pt idx="92">
                  <c:v>1183</c:v>
                </c:pt>
                <c:pt idx="93">
                  <c:v>1264</c:v>
                </c:pt>
                <c:pt idx="94">
                  <c:v>1197</c:v>
                </c:pt>
                <c:pt idx="95">
                  <c:v>1037</c:v>
                </c:pt>
                <c:pt idx="96">
                  <c:v>1084</c:v>
                </c:pt>
                <c:pt idx="97">
                  <c:v>1103</c:v>
                </c:pt>
                <c:pt idx="98">
                  <c:v>1005</c:v>
                </c:pt>
                <c:pt idx="99">
                  <c:v>1013</c:v>
                </c:pt>
                <c:pt idx="100">
                  <c:v>973</c:v>
                </c:pt>
                <c:pt idx="101">
                  <c:v>1046</c:v>
                </c:pt>
                <c:pt idx="102">
                  <c:v>923</c:v>
                </c:pt>
                <c:pt idx="103">
                  <c:v>844</c:v>
                </c:pt>
                <c:pt idx="104">
                  <c:v>820</c:v>
                </c:pt>
                <c:pt idx="105">
                  <c:v>777</c:v>
                </c:pt>
                <c:pt idx="106">
                  <c:v>652</c:v>
                </c:pt>
                <c:pt idx="107">
                  <c:v>560</c:v>
                </c:pt>
                <c:pt idx="108">
                  <c:v>490</c:v>
                </c:pt>
                <c:pt idx="109">
                  <c:v>582</c:v>
                </c:pt>
                <c:pt idx="110">
                  <c:v>505</c:v>
                </c:pt>
                <c:pt idx="111">
                  <c:v>478</c:v>
                </c:pt>
                <c:pt idx="112">
                  <c:v>540</c:v>
                </c:pt>
                <c:pt idx="113">
                  <c:v>585</c:v>
                </c:pt>
                <c:pt idx="114">
                  <c:v>594</c:v>
                </c:pt>
                <c:pt idx="115">
                  <c:v>586</c:v>
                </c:pt>
                <c:pt idx="116">
                  <c:v>585</c:v>
                </c:pt>
                <c:pt idx="117">
                  <c:v>534</c:v>
                </c:pt>
                <c:pt idx="118">
                  <c:v>588</c:v>
                </c:pt>
                <c:pt idx="119">
                  <c:v>581</c:v>
                </c:pt>
                <c:pt idx="120">
                  <c:v>614</c:v>
                </c:pt>
                <c:pt idx="121">
                  <c:v>604</c:v>
                </c:pt>
                <c:pt idx="122">
                  <c:v>636</c:v>
                </c:pt>
                <c:pt idx="123">
                  <c:v>687</c:v>
                </c:pt>
                <c:pt idx="124">
                  <c:v>583</c:v>
                </c:pt>
                <c:pt idx="125">
                  <c:v>536</c:v>
                </c:pt>
                <c:pt idx="126">
                  <c:v>546</c:v>
                </c:pt>
                <c:pt idx="127">
                  <c:v>599</c:v>
                </c:pt>
                <c:pt idx="128">
                  <c:v>594</c:v>
                </c:pt>
                <c:pt idx="129">
                  <c:v>543</c:v>
                </c:pt>
                <c:pt idx="130">
                  <c:v>545</c:v>
                </c:pt>
                <c:pt idx="131">
                  <c:v>539</c:v>
                </c:pt>
                <c:pt idx="132">
                  <c:v>630</c:v>
                </c:pt>
                <c:pt idx="133">
                  <c:v>517</c:v>
                </c:pt>
                <c:pt idx="134">
                  <c:v>600</c:v>
                </c:pt>
                <c:pt idx="135">
                  <c:v>554</c:v>
                </c:pt>
                <c:pt idx="136">
                  <c:v>561</c:v>
                </c:pt>
                <c:pt idx="137">
                  <c:v>608</c:v>
                </c:pt>
                <c:pt idx="138">
                  <c:v>623</c:v>
                </c:pt>
                <c:pt idx="139">
                  <c:v>585</c:v>
                </c:pt>
                <c:pt idx="140">
                  <c:v>650</c:v>
                </c:pt>
                <c:pt idx="141">
                  <c:v>610</c:v>
                </c:pt>
                <c:pt idx="142">
                  <c:v>711</c:v>
                </c:pt>
                <c:pt idx="143">
                  <c:v>694</c:v>
                </c:pt>
                <c:pt idx="144">
                  <c:v>723</c:v>
                </c:pt>
                <c:pt idx="145">
                  <c:v>704</c:v>
                </c:pt>
                <c:pt idx="146">
                  <c:v>695</c:v>
                </c:pt>
                <c:pt idx="147">
                  <c:v>753</c:v>
                </c:pt>
                <c:pt idx="148">
                  <c:v>708</c:v>
                </c:pt>
                <c:pt idx="149">
                  <c:v>757</c:v>
                </c:pt>
                <c:pt idx="150">
                  <c:v>740</c:v>
                </c:pt>
                <c:pt idx="151">
                  <c:v>754</c:v>
                </c:pt>
                <c:pt idx="152">
                  <c:v>847</c:v>
                </c:pt>
                <c:pt idx="153">
                  <c:v>915</c:v>
                </c:pt>
                <c:pt idx="154">
                  <c:v>833</c:v>
                </c:pt>
                <c:pt idx="155">
                  <c:v>976</c:v>
                </c:pt>
                <c:pt idx="156">
                  <c:v>888</c:v>
                </c:pt>
                <c:pt idx="157">
                  <c:v>962</c:v>
                </c:pt>
                <c:pt idx="158">
                  <c:v>1010</c:v>
                </c:pt>
                <c:pt idx="159">
                  <c:v>835</c:v>
                </c:pt>
                <c:pt idx="160">
                  <c:v>930</c:v>
                </c:pt>
                <c:pt idx="161">
                  <c:v>839</c:v>
                </c:pt>
                <c:pt idx="162">
                  <c:v>880</c:v>
                </c:pt>
                <c:pt idx="163">
                  <c:v>917</c:v>
                </c:pt>
                <c:pt idx="164">
                  <c:v>850</c:v>
                </c:pt>
                <c:pt idx="165">
                  <c:v>925</c:v>
                </c:pt>
                <c:pt idx="166">
                  <c:v>1100</c:v>
                </c:pt>
                <c:pt idx="167">
                  <c:v>1002</c:v>
                </c:pt>
                <c:pt idx="168">
                  <c:v>888</c:v>
                </c:pt>
                <c:pt idx="169">
                  <c:v>944</c:v>
                </c:pt>
                <c:pt idx="170">
                  <c:v>970</c:v>
                </c:pt>
                <c:pt idx="171">
                  <c:v>1043</c:v>
                </c:pt>
                <c:pt idx="172">
                  <c:v>1007</c:v>
                </c:pt>
                <c:pt idx="173">
                  <c:v>911</c:v>
                </c:pt>
                <c:pt idx="174">
                  <c:v>1085</c:v>
                </c:pt>
                <c:pt idx="175">
                  <c:v>984</c:v>
                </c:pt>
                <c:pt idx="176">
                  <c:v>1023</c:v>
                </c:pt>
                <c:pt idx="177">
                  <c:v>1074</c:v>
                </c:pt>
                <c:pt idx="178">
                  <c:v>1001</c:v>
                </c:pt>
                <c:pt idx="179">
                  <c:v>1073</c:v>
                </c:pt>
                <c:pt idx="180">
                  <c:v>1092</c:v>
                </c:pt>
                <c:pt idx="181">
                  <c:v>888</c:v>
                </c:pt>
                <c:pt idx="182">
                  <c:v>962</c:v>
                </c:pt>
                <c:pt idx="183">
                  <c:v>1191</c:v>
                </c:pt>
                <c:pt idx="184">
                  <c:v>1081</c:v>
                </c:pt>
                <c:pt idx="185">
                  <c:v>1199</c:v>
                </c:pt>
                <c:pt idx="186">
                  <c:v>1138</c:v>
                </c:pt>
                <c:pt idx="187">
                  <c:v>1132</c:v>
                </c:pt>
                <c:pt idx="188">
                  <c:v>1215</c:v>
                </c:pt>
                <c:pt idx="189">
                  <c:v>1062</c:v>
                </c:pt>
                <c:pt idx="190">
                  <c:v>1169</c:v>
                </c:pt>
                <c:pt idx="191">
                  <c:v>1157</c:v>
                </c:pt>
                <c:pt idx="192">
                  <c:v>1114</c:v>
                </c:pt>
                <c:pt idx="193">
                  <c:v>1208</c:v>
                </c:pt>
                <c:pt idx="194">
                  <c:v>1115</c:v>
                </c:pt>
                <c:pt idx="195">
                  <c:v>1160</c:v>
                </c:pt>
                <c:pt idx="196">
                  <c:v>1131</c:v>
                </c:pt>
                <c:pt idx="197">
                  <c:v>1191</c:v>
                </c:pt>
                <c:pt idx="198">
                  <c:v>1232</c:v>
                </c:pt>
                <c:pt idx="199">
                  <c:v>1159</c:v>
                </c:pt>
                <c:pt idx="200">
                  <c:v>1063</c:v>
                </c:pt>
                <c:pt idx="201">
                  <c:v>1325</c:v>
                </c:pt>
                <c:pt idx="202">
                  <c:v>1150</c:v>
                </c:pt>
                <c:pt idx="203">
                  <c:v>1287</c:v>
                </c:pt>
                <c:pt idx="204">
                  <c:v>1221</c:v>
                </c:pt>
                <c:pt idx="205">
                  <c:v>1292</c:v>
                </c:pt>
                <c:pt idx="206">
                  <c:v>1179</c:v>
                </c:pt>
                <c:pt idx="207">
                  <c:v>1152</c:v>
                </c:pt>
                <c:pt idx="208">
                  <c:v>1124</c:v>
                </c:pt>
                <c:pt idx="209">
                  <c:v>1232</c:v>
                </c:pt>
                <c:pt idx="210">
                  <c:v>1196</c:v>
                </c:pt>
                <c:pt idx="211">
                  <c:v>1167</c:v>
                </c:pt>
                <c:pt idx="212">
                  <c:v>1163</c:v>
                </c:pt>
                <c:pt idx="213">
                  <c:v>1261</c:v>
                </c:pt>
                <c:pt idx="214">
                  <c:v>1299</c:v>
                </c:pt>
                <c:pt idx="215">
                  <c:v>1219</c:v>
                </c:pt>
                <c:pt idx="216">
                  <c:v>1335</c:v>
                </c:pt>
                <c:pt idx="217">
                  <c:v>1295</c:v>
                </c:pt>
                <c:pt idx="218">
                  <c:v>1332</c:v>
                </c:pt>
                <c:pt idx="219">
                  <c:v>1267</c:v>
                </c:pt>
                <c:pt idx="220">
                  <c:v>1332</c:v>
                </c:pt>
                <c:pt idx="221">
                  <c:v>1180</c:v>
                </c:pt>
                <c:pt idx="222">
                  <c:v>1184</c:v>
                </c:pt>
                <c:pt idx="223">
                  <c:v>1279</c:v>
                </c:pt>
                <c:pt idx="224">
                  <c:v>1236</c:v>
                </c:pt>
                <c:pt idx="225">
                  <c:v>1211</c:v>
                </c:pt>
                <c:pt idx="226">
                  <c:v>1202</c:v>
                </c:pt>
                <c:pt idx="227">
                  <c:v>1142</c:v>
                </c:pt>
                <c:pt idx="228">
                  <c:v>1291</c:v>
                </c:pt>
                <c:pt idx="229">
                  <c:v>1149</c:v>
                </c:pt>
                <c:pt idx="230">
                  <c:v>1199</c:v>
                </c:pt>
                <c:pt idx="231">
                  <c:v>1270</c:v>
                </c:pt>
                <c:pt idx="232">
                  <c:v>1264</c:v>
                </c:pt>
                <c:pt idx="233">
                  <c:v>1233</c:v>
                </c:pt>
                <c:pt idx="234">
                  <c:v>1204</c:v>
                </c:pt>
                <c:pt idx="235">
                  <c:v>1375</c:v>
                </c:pt>
                <c:pt idx="236">
                  <c:v>1266</c:v>
                </c:pt>
                <c:pt idx="237">
                  <c:v>1340</c:v>
                </c:pt>
                <c:pt idx="238">
                  <c:v>1381</c:v>
                </c:pt>
                <c:pt idx="239">
                  <c:v>1601</c:v>
                </c:pt>
                <c:pt idx="240">
                  <c:v>1617</c:v>
                </c:pt>
                <c:pt idx="241">
                  <c:v>1567</c:v>
                </c:pt>
                <c:pt idx="242">
                  <c:v>1269</c:v>
                </c:pt>
                <c:pt idx="243">
                  <c:v>934</c:v>
                </c:pt>
                <c:pt idx="244">
                  <c:v>1038</c:v>
                </c:pt>
                <c:pt idx="245">
                  <c:v>1265</c:v>
                </c:pt>
                <c:pt idx="246">
                  <c:v>1487</c:v>
                </c:pt>
                <c:pt idx="247">
                  <c:v>1388</c:v>
                </c:pt>
                <c:pt idx="248">
                  <c:v>1415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FC-4E64-AE5F-0E998898F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5747374643863"/>
          <c:y val="3.2069556347535756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Sheet1!$A$2:$A$83</c:f>
              <c:strCache>
                <c:ptCount val="82"/>
                <c:pt idx="0">
                  <c:v>2014 - Jan</c:v>
                </c:pt>
                <c:pt idx="1">
                  <c:v>2014 - Feb</c:v>
                </c:pt>
                <c:pt idx="2">
                  <c:v>2014 - Mar</c:v>
                </c:pt>
                <c:pt idx="3">
                  <c:v>2014 - Apr</c:v>
                </c:pt>
                <c:pt idx="4">
                  <c:v>2014 - May</c:v>
                </c:pt>
                <c:pt idx="5">
                  <c:v>2014 - Jun</c:v>
                </c:pt>
                <c:pt idx="6">
                  <c:v>2014 - Jul</c:v>
                </c:pt>
                <c:pt idx="7">
                  <c:v>2014 - Aug</c:v>
                </c:pt>
                <c:pt idx="8">
                  <c:v>2014 - Sep</c:v>
                </c:pt>
                <c:pt idx="9">
                  <c:v>2014 - Oct</c:v>
                </c:pt>
                <c:pt idx="10">
                  <c:v>2014 - Nov</c:v>
                </c:pt>
                <c:pt idx="11">
                  <c:v>2014 - Dec</c:v>
                </c:pt>
                <c:pt idx="12">
                  <c:v>2015 - Jan</c:v>
                </c:pt>
                <c:pt idx="13">
                  <c:v>2015 - Feb</c:v>
                </c:pt>
                <c:pt idx="14">
                  <c:v>2015 - Mar</c:v>
                </c:pt>
                <c:pt idx="15">
                  <c:v>2015 - Apr</c:v>
                </c:pt>
                <c:pt idx="16">
                  <c:v>2015 - May</c:v>
                </c:pt>
                <c:pt idx="17">
                  <c:v>2015 - Jun</c:v>
                </c:pt>
                <c:pt idx="18">
                  <c:v>2015 - Jul</c:v>
                </c:pt>
                <c:pt idx="19">
                  <c:v>2015 - Aug</c:v>
                </c:pt>
                <c:pt idx="20">
                  <c:v>2015 - Sep</c:v>
                </c:pt>
                <c:pt idx="21">
                  <c:v>2015 - Oct</c:v>
                </c:pt>
                <c:pt idx="22">
                  <c:v>2015 - Nov</c:v>
                </c:pt>
                <c:pt idx="23">
                  <c:v>2015 - Dec</c:v>
                </c:pt>
                <c:pt idx="24">
                  <c:v>2016 - Jan</c:v>
                </c:pt>
                <c:pt idx="25">
                  <c:v>2016 - Feb</c:v>
                </c:pt>
                <c:pt idx="26">
                  <c:v>2016 - Mar</c:v>
                </c:pt>
                <c:pt idx="27">
                  <c:v>2016 - Apr</c:v>
                </c:pt>
                <c:pt idx="28">
                  <c:v>2016 - May</c:v>
                </c:pt>
                <c:pt idx="29">
                  <c:v>2016 - Jun</c:v>
                </c:pt>
                <c:pt idx="30">
                  <c:v>2016 - Jul</c:v>
                </c:pt>
                <c:pt idx="31">
                  <c:v>2016 - Aug</c:v>
                </c:pt>
                <c:pt idx="32">
                  <c:v>2016 - Sep</c:v>
                </c:pt>
                <c:pt idx="33">
                  <c:v>2016 - Oct</c:v>
                </c:pt>
                <c:pt idx="34">
                  <c:v>2016 - Nov</c:v>
                </c:pt>
                <c:pt idx="35">
                  <c:v>2016 - Dec</c:v>
                </c:pt>
                <c:pt idx="36">
                  <c:v>2017 - Jan</c:v>
                </c:pt>
                <c:pt idx="37">
                  <c:v>2017 - Feb</c:v>
                </c:pt>
                <c:pt idx="38">
                  <c:v>2017 - Mar</c:v>
                </c:pt>
                <c:pt idx="39">
                  <c:v>2017 - Apr</c:v>
                </c:pt>
                <c:pt idx="40">
                  <c:v>2017 - May</c:v>
                </c:pt>
                <c:pt idx="41">
                  <c:v>2017 - Jun</c:v>
                </c:pt>
                <c:pt idx="42">
                  <c:v>2017 - Jul</c:v>
                </c:pt>
                <c:pt idx="43">
                  <c:v>2017 - Aug</c:v>
                </c:pt>
                <c:pt idx="44">
                  <c:v>2017 - Sep</c:v>
                </c:pt>
                <c:pt idx="45">
                  <c:v>2017 - Oct</c:v>
                </c:pt>
                <c:pt idx="46">
                  <c:v>2017 - Nov</c:v>
                </c:pt>
                <c:pt idx="47">
                  <c:v>2017 - Dec</c:v>
                </c:pt>
                <c:pt idx="48">
                  <c:v>2018 - Jan</c:v>
                </c:pt>
                <c:pt idx="49">
                  <c:v>2018 - Feb</c:v>
                </c:pt>
                <c:pt idx="50">
                  <c:v>2018 - Mar</c:v>
                </c:pt>
                <c:pt idx="51">
                  <c:v>2018 - Apr</c:v>
                </c:pt>
                <c:pt idx="52">
                  <c:v>2018 - May</c:v>
                </c:pt>
                <c:pt idx="53">
                  <c:v>2018 - Jun</c:v>
                </c:pt>
                <c:pt idx="54">
                  <c:v>2018 - Jul</c:v>
                </c:pt>
                <c:pt idx="55">
                  <c:v>2018 - Aug</c:v>
                </c:pt>
                <c:pt idx="56">
                  <c:v>2018 - Sep</c:v>
                </c:pt>
                <c:pt idx="57">
                  <c:v>2018 - Oct</c:v>
                </c:pt>
                <c:pt idx="58">
                  <c:v>2018 - Nov</c:v>
                </c:pt>
                <c:pt idx="59">
                  <c:v>2018 - Dec</c:v>
                </c:pt>
                <c:pt idx="60">
                  <c:v>2019 - Jan</c:v>
                </c:pt>
                <c:pt idx="61">
                  <c:v>2019 - Feb</c:v>
                </c:pt>
                <c:pt idx="62">
                  <c:v>2019 - Mar</c:v>
                </c:pt>
                <c:pt idx="63">
                  <c:v>2019 - Apr</c:v>
                </c:pt>
                <c:pt idx="64">
                  <c:v>2019 - May</c:v>
                </c:pt>
                <c:pt idx="65">
                  <c:v>2019 - Jun</c:v>
                </c:pt>
                <c:pt idx="66">
                  <c:v>2019 - Jul</c:v>
                </c:pt>
                <c:pt idx="67">
                  <c:v>2019 - Aug</c:v>
                </c:pt>
                <c:pt idx="68">
                  <c:v>2019 - Sep</c:v>
                </c:pt>
                <c:pt idx="69">
                  <c:v>2019 - Oct</c:v>
                </c:pt>
                <c:pt idx="70">
                  <c:v>2019 - Nov</c:v>
                </c:pt>
                <c:pt idx="71">
                  <c:v>2019 - Dec</c:v>
                </c:pt>
                <c:pt idx="72">
                  <c:v>2020 - Jan</c:v>
                </c:pt>
                <c:pt idx="73">
                  <c:v>2020 - Feb</c:v>
                </c:pt>
                <c:pt idx="74">
                  <c:v>2020 - Mar</c:v>
                </c:pt>
                <c:pt idx="75">
                  <c:v>2020 - Apr</c:v>
                </c:pt>
                <c:pt idx="76">
                  <c:v>2020 - May</c:v>
                </c:pt>
                <c:pt idx="77">
                  <c:v>2020 - Jun</c:v>
                </c:pt>
                <c:pt idx="78">
                  <c:v>2020 - Jul</c:v>
                </c:pt>
                <c:pt idx="79">
                  <c:v>2020 - Aug</c:v>
                </c:pt>
                <c:pt idx="80">
                  <c:v>2020 - Sep</c:v>
                </c:pt>
                <c:pt idx="81">
                  <c:v>2020 - Oct</c:v>
                </c:pt>
              </c:strCache>
            </c:strRef>
          </c:cat>
          <c:val>
            <c:numRef>
              <c:f>Sheet1!$B$2:$B$83</c:f>
              <c:numCache>
                <c:formatCode>General</c:formatCode>
                <c:ptCount val="82"/>
                <c:pt idx="0">
                  <c:v>203.3</c:v>
                </c:pt>
                <c:pt idx="1">
                  <c:v>205.1</c:v>
                </c:pt>
                <c:pt idx="2">
                  <c:v>206.1</c:v>
                </c:pt>
                <c:pt idx="3">
                  <c:v>200.8</c:v>
                </c:pt>
                <c:pt idx="4">
                  <c:v>201.1</c:v>
                </c:pt>
                <c:pt idx="5">
                  <c:v>204.1</c:v>
                </c:pt>
                <c:pt idx="6">
                  <c:v>206.9</c:v>
                </c:pt>
                <c:pt idx="7">
                  <c:v>207.2</c:v>
                </c:pt>
                <c:pt idx="8">
                  <c:v>213.1</c:v>
                </c:pt>
                <c:pt idx="9">
                  <c:v>207.9</c:v>
                </c:pt>
                <c:pt idx="10">
                  <c:v>205.4</c:v>
                </c:pt>
                <c:pt idx="11">
                  <c:v>204.1</c:v>
                </c:pt>
                <c:pt idx="12">
                  <c:v>204.1</c:v>
                </c:pt>
                <c:pt idx="13">
                  <c:v>198</c:v>
                </c:pt>
                <c:pt idx="14">
                  <c:v>192.1</c:v>
                </c:pt>
                <c:pt idx="15">
                  <c:v>191.4</c:v>
                </c:pt>
                <c:pt idx="16">
                  <c:v>186.1</c:v>
                </c:pt>
                <c:pt idx="17">
                  <c:v>191.5</c:v>
                </c:pt>
                <c:pt idx="18">
                  <c:v>198.5</c:v>
                </c:pt>
                <c:pt idx="19">
                  <c:v>191.6</c:v>
                </c:pt>
                <c:pt idx="20">
                  <c:v>185.4</c:v>
                </c:pt>
                <c:pt idx="21">
                  <c:v>188.5</c:v>
                </c:pt>
                <c:pt idx="22">
                  <c:v>194.9</c:v>
                </c:pt>
                <c:pt idx="23">
                  <c:v>190.9</c:v>
                </c:pt>
                <c:pt idx="24">
                  <c:v>189.9</c:v>
                </c:pt>
                <c:pt idx="25">
                  <c:v>185.7</c:v>
                </c:pt>
                <c:pt idx="26">
                  <c:v>189.3</c:v>
                </c:pt>
                <c:pt idx="27">
                  <c:v>194.9</c:v>
                </c:pt>
                <c:pt idx="28">
                  <c:v>196.8</c:v>
                </c:pt>
                <c:pt idx="29">
                  <c:v>201.9</c:v>
                </c:pt>
                <c:pt idx="30">
                  <c:v>204.8</c:v>
                </c:pt>
                <c:pt idx="31">
                  <c:v>205.3</c:v>
                </c:pt>
                <c:pt idx="32">
                  <c:v>204.8</c:v>
                </c:pt>
                <c:pt idx="33">
                  <c:v>204</c:v>
                </c:pt>
                <c:pt idx="34">
                  <c:v>202.7</c:v>
                </c:pt>
                <c:pt idx="35">
                  <c:v>206.3</c:v>
                </c:pt>
                <c:pt idx="36">
                  <c:v>205.2</c:v>
                </c:pt>
                <c:pt idx="37">
                  <c:v>210.9</c:v>
                </c:pt>
                <c:pt idx="38">
                  <c:v>212.4</c:v>
                </c:pt>
                <c:pt idx="39">
                  <c:v>221.5</c:v>
                </c:pt>
                <c:pt idx="40">
                  <c:v>223</c:v>
                </c:pt>
                <c:pt idx="41">
                  <c:v>220.8</c:v>
                </c:pt>
                <c:pt idx="42">
                  <c:v>224.4</c:v>
                </c:pt>
                <c:pt idx="43">
                  <c:v>228.6</c:v>
                </c:pt>
                <c:pt idx="44">
                  <c:v>228.7</c:v>
                </c:pt>
                <c:pt idx="45">
                  <c:v>236.6</c:v>
                </c:pt>
                <c:pt idx="46">
                  <c:v>237.8</c:v>
                </c:pt>
                <c:pt idx="47">
                  <c:v>236</c:v>
                </c:pt>
                <c:pt idx="48">
                  <c:v>235.1</c:v>
                </c:pt>
                <c:pt idx="49">
                  <c:v>246.8</c:v>
                </c:pt>
                <c:pt idx="50">
                  <c:v>249.7</c:v>
                </c:pt>
                <c:pt idx="51">
                  <c:v>246.5</c:v>
                </c:pt>
                <c:pt idx="52">
                  <c:v>259.89999999999998</c:v>
                </c:pt>
                <c:pt idx="53">
                  <c:v>272.5</c:v>
                </c:pt>
                <c:pt idx="54">
                  <c:v>267.5</c:v>
                </c:pt>
                <c:pt idx="55">
                  <c:v>240.3</c:v>
                </c:pt>
                <c:pt idx="56">
                  <c:v>239.2</c:v>
                </c:pt>
                <c:pt idx="57">
                  <c:v>217.2</c:v>
                </c:pt>
                <c:pt idx="58">
                  <c:v>211.8</c:v>
                </c:pt>
                <c:pt idx="59">
                  <c:v>214.3</c:v>
                </c:pt>
                <c:pt idx="60">
                  <c:v>210.6</c:v>
                </c:pt>
                <c:pt idx="61">
                  <c:v>217.1</c:v>
                </c:pt>
                <c:pt idx="62">
                  <c:v>212.5</c:v>
                </c:pt>
                <c:pt idx="63">
                  <c:v>211.1</c:v>
                </c:pt>
                <c:pt idx="64">
                  <c:v>209.6</c:v>
                </c:pt>
                <c:pt idx="65">
                  <c:v>206</c:v>
                </c:pt>
                <c:pt idx="66">
                  <c:v>215.7</c:v>
                </c:pt>
                <c:pt idx="67">
                  <c:v>214.9</c:v>
                </c:pt>
                <c:pt idx="68">
                  <c:v>221</c:v>
                </c:pt>
                <c:pt idx="69">
                  <c:v>219.9</c:v>
                </c:pt>
                <c:pt idx="70">
                  <c:v>222.2</c:v>
                </c:pt>
                <c:pt idx="71">
                  <c:v>225.2</c:v>
                </c:pt>
                <c:pt idx="72">
                  <c:v>223</c:v>
                </c:pt>
                <c:pt idx="73">
                  <c:v>227.5</c:v>
                </c:pt>
                <c:pt idx="74">
                  <c:v>236.2</c:v>
                </c:pt>
                <c:pt idx="75">
                  <c:v>209.3</c:v>
                </c:pt>
                <c:pt idx="76">
                  <c:v>217.9</c:v>
                </c:pt>
                <c:pt idx="77">
                  <c:v>244.9</c:v>
                </c:pt>
                <c:pt idx="78">
                  <c:v>271.10000000000002</c:v>
                </c:pt>
                <c:pt idx="79">
                  <c:v>311.39999999999998</c:v>
                </c:pt>
                <c:pt idx="80">
                  <c:v>400.4</c:v>
                </c:pt>
                <c:pt idx="81">
                  <c:v>370.9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25-4C22-A77D-2D5C1CF69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r>
              <a:rPr lang="en-US"/>
              <a:t>Net Absorption of Office Space</a:t>
            </a:r>
          </a:p>
        </c:rich>
      </c:tx>
      <c:layout>
        <c:manualLayout>
          <c:xMode val="edge"/>
          <c:yMode val="edge"/>
          <c:x val="0.28238027783747877"/>
          <c:y val="1.1743998831421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50918635170605"/>
          <c:y val="0.194495611391415"/>
          <c:w val="0.80673818897637795"/>
          <c:h val="0.66114110696074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'Office-Net Absorption'!$A$3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5.7071960297766747E-2"/>
                  <c:y val="6.88781680793621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45-4A8A-BBCB-DE85F1EBE08F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45-4A8A-BBCB-DE85F1EBE08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200050500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'Office-Net Absorption'!$B$2:$H$2</c:f>
              <c:strCache>
                <c:ptCount val="7"/>
                <c:pt idx="0">
                  <c:v>Q1 2019</c:v>
                </c:pt>
                <c:pt idx="1">
                  <c:v>Q2 2019</c:v>
                </c:pt>
                <c:pt idx="2">
                  <c:v>Q3 2019</c:v>
                </c:pt>
                <c:pt idx="3">
                  <c:v>Q4 2019</c:v>
                </c:pt>
                <c:pt idx="4">
                  <c:v>Q1 2020</c:v>
                </c:pt>
                <c:pt idx="5">
                  <c:v>Q2 2020p</c:v>
                </c:pt>
                <c:pt idx="6">
                  <c:v>Q3 2020 </c:v>
                </c:pt>
              </c:strCache>
            </c:strRef>
          </c:cat>
          <c:val>
            <c:numRef>
              <c:f>'Office-Net Absorption'!$B$3:$H$3</c:f>
              <c:numCache>
                <c:formatCode>#,##0</c:formatCode>
                <c:ptCount val="7"/>
                <c:pt idx="0">
                  <c:v>5839968</c:v>
                </c:pt>
                <c:pt idx="1">
                  <c:v>12630869</c:v>
                </c:pt>
                <c:pt idx="2">
                  <c:v>14086995</c:v>
                </c:pt>
                <c:pt idx="3">
                  <c:v>15274033</c:v>
                </c:pt>
                <c:pt idx="4">
                  <c:v>5769189</c:v>
                </c:pt>
                <c:pt idx="5">
                  <c:v>-23019398</c:v>
                </c:pt>
                <c:pt idx="6">
                  <c:v>-41268496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45-4A8A-BBCB-DE85F1EBE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5741727"/>
        <c:axId val="1525784927"/>
      </c:barChart>
      <c:catAx>
        <c:axId val="152574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endParaRPr lang="en-US"/>
          </a:p>
        </c:txPr>
        <c:crossAx val="1525784927"/>
        <c:crosses val="autoZero"/>
        <c:auto val="1"/>
        <c:lblAlgn val="ctr"/>
        <c:lblOffset val="100"/>
        <c:noMultiLvlLbl val="0"/>
      </c:catAx>
      <c:valAx>
        <c:axId val="152578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endParaRPr lang="en-US"/>
          </a:p>
        </c:txPr>
        <c:crossAx val="152574172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Montserrat" panose="02000505000000020004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60691047429079E-2"/>
          <c:y val="4.4798115699240082E-2"/>
          <c:w val="0.91452480435604389"/>
          <c:h val="0.77743129014048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Vacation Counties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7-441C-B3AE-1990A180F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2020 - Jan</c:v>
                </c:pt>
                <c:pt idx="1">
                  <c:v>2020 - Feb</c:v>
                </c:pt>
                <c:pt idx="2">
                  <c:v>2020 - Mar</c:v>
                </c:pt>
                <c:pt idx="3">
                  <c:v>2020 - Apr</c:v>
                </c:pt>
                <c:pt idx="4">
                  <c:v>2020 - May</c:v>
                </c:pt>
                <c:pt idx="5">
                  <c:v>2020 - Jun</c:v>
                </c:pt>
                <c:pt idx="6">
                  <c:v>2020 - Jul</c:v>
                </c:pt>
                <c:pt idx="7">
                  <c:v>2020 - Aug</c:v>
                </c:pt>
                <c:pt idx="8">
                  <c:v>2020 - Sep</c:v>
                </c:pt>
                <c:pt idx="9">
                  <c:v>2020 - Oct</c:v>
                </c:pt>
                <c:pt idx="10">
                  <c:v>2020 - Nov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214</c:v>
                </c:pt>
                <c:pt idx="1">
                  <c:v>251</c:v>
                </c:pt>
                <c:pt idx="2">
                  <c:v>-1373</c:v>
                </c:pt>
                <c:pt idx="3">
                  <c:v>-20787</c:v>
                </c:pt>
                <c:pt idx="4">
                  <c:v>2725</c:v>
                </c:pt>
                <c:pt idx="5">
                  <c:v>4781</c:v>
                </c:pt>
                <c:pt idx="6">
                  <c:v>1761</c:v>
                </c:pt>
                <c:pt idx="7">
                  <c:v>1493</c:v>
                </c:pt>
                <c:pt idx="8">
                  <c:v>711</c:v>
                </c:pt>
                <c:pt idx="9">
                  <c:v>610</c:v>
                </c:pt>
                <c:pt idx="10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B-4064-89A6-85BEF1101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0208991088279E-2"/>
          <c:y val="5.103254780699977E-2"/>
          <c:w val="0.92033842874051486"/>
          <c:h val="0.7410082036504757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Sheet1!$A$2:$A$251</c:f>
              <c:strCache>
                <c:ptCount val="250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  <c:pt idx="249">
                  <c:v>2020 - Oct</c:v>
                </c:pt>
              </c:strCache>
            </c:strRef>
          </c:cat>
          <c:val>
            <c:numRef>
              <c:f>Sheet1!$B$2:$B$251</c:f>
              <c:numCache>
                <c:formatCode>General</c:formatCode>
                <c:ptCount val="250"/>
                <c:pt idx="0">
                  <c:v>89.7</c:v>
                </c:pt>
                <c:pt idx="1">
                  <c:v>91.4</c:v>
                </c:pt>
                <c:pt idx="2">
                  <c:v>93</c:v>
                </c:pt>
                <c:pt idx="3">
                  <c:v>93.4</c:v>
                </c:pt>
                <c:pt idx="4">
                  <c:v>92.9</c:v>
                </c:pt>
                <c:pt idx="5">
                  <c:v>93.3</c:v>
                </c:pt>
                <c:pt idx="6">
                  <c:v>92</c:v>
                </c:pt>
                <c:pt idx="7">
                  <c:v>91.7</c:v>
                </c:pt>
                <c:pt idx="8">
                  <c:v>94.2</c:v>
                </c:pt>
                <c:pt idx="9">
                  <c:v>94.6</c:v>
                </c:pt>
                <c:pt idx="10">
                  <c:v>95.7</c:v>
                </c:pt>
                <c:pt idx="11">
                  <c:v>96</c:v>
                </c:pt>
                <c:pt idx="12">
                  <c:v>92.2</c:v>
                </c:pt>
                <c:pt idx="13">
                  <c:v>94.1</c:v>
                </c:pt>
                <c:pt idx="14">
                  <c:v>94.4</c:v>
                </c:pt>
                <c:pt idx="15">
                  <c:v>94.9</c:v>
                </c:pt>
                <c:pt idx="16">
                  <c:v>94.6</c:v>
                </c:pt>
                <c:pt idx="17">
                  <c:v>95.7</c:v>
                </c:pt>
                <c:pt idx="18">
                  <c:v>92.5</c:v>
                </c:pt>
                <c:pt idx="19">
                  <c:v>92.1</c:v>
                </c:pt>
                <c:pt idx="20">
                  <c:v>94.9</c:v>
                </c:pt>
                <c:pt idx="21">
                  <c:v>94.3</c:v>
                </c:pt>
                <c:pt idx="22">
                  <c:v>94.8</c:v>
                </c:pt>
                <c:pt idx="23">
                  <c:v>95.5</c:v>
                </c:pt>
                <c:pt idx="24">
                  <c:v>92.3</c:v>
                </c:pt>
                <c:pt idx="25">
                  <c:v>92.8</c:v>
                </c:pt>
                <c:pt idx="26">
                  <c:v>93.5</c:v>
                </c:pt>
                <c:pt idx="27">
                  <c:v>93.5</c:v>
                </c:pt>
                <c:pt idx="28">
                  <c:v>94.5</c:v>
                </c:pt>
                <c:pt idx="29">
                  <c:v>96.5</c:v>
                </c:pt>
                <c:pt idx="30">
                  <c:v>93.6</c:v>
                </c:pt>
                <c:pt idx="31">
                  <c:v>93.8</c:v>
                </c:pt>
                <c:pt idx="32">
                  <c:v>95.8</c:v>
                </c:pt>
                <c:pt idx="33">
                  <c:v>95.2</c:v>
                </c:pt>
                <c:pt idx="34">
                  <c:v>95.8</c:v>
                </c:pt>
                <c:pt idx="35">
                  <c:v>95.9</c:v>
                </c:pt>
                <c:pt idx="36">
                  <c:v>92.7</c:v>
                </c:pt>
                <c:pt idx="37">
                  <c:v>92.7</c:v>
                </c:pt>
                <c:pt idx="38">
                  <c:v>93</c:v>
                </c:pt>
                <c:pt idx="39">
                  <c:v>92.5</c:v>
                </c:pt>
                <c:pt idx="40">
                  <c:v>92.9</c:v>
                </c:pt>
                <c:pt idx="41">
                  <c:v>93.8</c:v>
                </c:pt>
                <c:pt idx="42">
                  <c:v>91.9</c:v>
                </c:pt>
                <c:pt idx="43">
                  <c:v>91</c:v>
                </c:pt>
                <c:pt idx="44">
                  <c:v>93.6</c:v>
                </c:pt>
                <c:pt idx="45">
                  <c:v>94.5</c:v>
                </c:pt>
                <c:pt idx="46">
                  <c:v>94.9</c:v>
                </c:pt>
                <c:pt idx="47">
                  <c:v>94.9</c:v>
                </c:pt>
                <c:pt idx="48">
                  <c:v>94.4</c:v>
                </c:pt>
                <c:pt idx="49">
                  <c:v>94.5</c:v>
                </c:pt>
                <c:pt idx="50">
                  <c:v>95.1</c:v>
                </c:pt>
                <c:pt idx="51">
                  <c:v>95.7</c:v>
                </c:pt>
                <c:pt idx="52">
                  <c:v>96.7</c:v>
                </c:pt>
                <c:pt idx="53">
                  <c:v>97.8</c:v>
                </c:pt>
                <c:pt idx="54">
                  <c:v>95.8</c:v>
                </c:pt>
                <c:pt idx="55">
                  <c:v>94.4</c:v>
                </c:pt>
                <c:pt idx="56">
                  <c:v>97.4</c:v>
                </c:pt>
                <c:pt idx="57">
                  <c:v>98</c:v>
                </c:pt>
                <c:pt idx="58">
                  <c:v>98.1</c:v>
                </c:pt>
                <c:pt idx="59">
                  <c:v>98.6</c:v>
                </c:pt>
                <c:pt idx="60">
                  <c:v>96.8</c:v>
                </c:pt>
                <c:pt idx="61">
                  <c:v>97.3</c:v>
                </c:pt>
                <c:pt idx="62">
                  <c:v>97.8</c:v>
                </c:pt>
                <c:pt idx="63">
                  <c:v>100.1</c:v>
                </c:pt>
                <c:pt idx="64">
                  <c:v>99.8</c:v>
                </c:pt>
                <c:pt idx="65">
                  <c:v>100.3</c:v>
                </c:pt>
                <c:pt idx="66">
                  <c:v>98.1</c:v>
                </c:pt>
                <c:pt idx="67">
                  <c:v>97.3</c:v>
                </c:pt>
                <c:pt idx="68">
                  <c:v>101.6</c:v>
                </c:pt>
                <c:pt idx="69">
                  <c:v>99.9</c:v>
                </c:pt>
                <c:pt idx="70">
                  <c:v>100.2</c:v>
                </c:pt>
                <c:pt idx="71">
                  <c:v>100.7</c:v>
                </c:pt>
                <c:pt idx="72">
                  <c:v>99.6</c:v>
                </c:pt>
                <c:pt idx="73">
                  <c:v>100.4</c:v>
                </c:pt>
                <c:pt idx="74">
                  <c:v>100.8</c:v>
                </c:pt>
                <c:pt idx="75">
                  <c:v>103.7</c:v>
                </c:pt>
                <c:pt idx="76">
                  <c:v>103.8</c:v>
                </c:pt>
                <c:pt idx="77">
                  <c:v>103.9</c:v>
                </c:pt>
                <c:pt idx="78">
                  <c:v>101.6</c:v>
                </c:pt>
                <c:pt idx="79">
                  <c:v>100.9</c:v>
                </c:pt>
                <c:pt idx="80">
                  <c:v>104.7</c:v>
                </c:pt>
                <c:pt idx="81">
                  <c:v>104.3</c:v>
                </c:pt>
                <c:pt idx="82">
                  <c:v>105.4</c:v>
                </c:pt>
                <c:pt idx="83">
                  <c:v>105.3</c:v>
                </c:pt>
                <c:pt idx="84">
                  <c:v>102.9</c:v>
                </c:pt>
                <c:pt idx="85">
                  <c:v>104.3</c:v>
                </c:pt>
                <c:pt idx="86">
                  <c:v>105.9</c:v>
                </c:pt>
                <c:pt idx="87">
                  <c:v>106.6</c:v>
                </c:pt>
                <c:pt idx="88">
                  <c:v>106.9</c:v>
                </c:pt>
                <c:pt idx="89">
                  <c:v>106.1</c:v>
                </c:pt>
                <c:pt idx="90">
                  <c:v>104.8</c:v>
                </c:pt>
                <c:pt idx="91">
                  <c:v>104.1</c:v>
                </c:pt>
                <c:pt idx="92">
                  <c:v>106.7</c:v>
                </c:pt>
                <c:pt idx="93">
                  <c:v>107.3</c:v>
                </c:pt>
                <c:pt idx="94">
                  <c:v>107.8</c:v>
                </c:pt>
                <c:pt idx="95">
                  <c:v>107.8</c:v>
                </c:pt>
                <c:pt idx="96">
                  <c:v>103.4</c:v>
                </c:pt>
                <c:pt idx="97">
                  <c:v>106.1</c:v>
                </c:pt>
                <c:pt idx="98">
                  <c:v>106.8</c:v>
                </c:pt>
                <c:pt idx="99">
                  <c:v>106.9</c:v>
                </c:pt>
                <c:pt idx="100">
                  <c:v>107</c:v>
                </c:pt>
                <c:pt idx="101">
                  <c:v>106.1</c:v>
                </c:pt>
                <c:pt idx="102">
                  <c:v>104</c:v>
                </c:pt>
                <c:pt idx="103">
                  <c:v>103</c:v>
                </c:pt>
                <c:pt idx="104">
                  <c:v>105.7</c:v>
                </c:pt>
                <c:pt idx="105">
                  <c:v>106.5</c:v>
                </c:pt>
                <c:pt idx="106">
                  <c:v>106.5</c:v>
                </c:pt>
                <c:pt idx="107">
                  <c:v>106</c:v>
                </c:pt>
                <c:pt idx="108">
                  <c:v>102.6</c:v>
                </c:pt>
                <c:pt idx="109">
                  <c:v>103.2</c:v>
                </c:pt>
                <c:pt idx="110">
                  <c:v>104.5</c:v>
                </c:pt>
                <c:pt idx="111">
                  <c:v>103.8</c:v>
                </c:pt>
                <c:pt idx="112">
                  <c:v>104.5</c:v>
                </c:pt>
                <c:pt idx="113">
                  <c:v>103.4</c:v>
                </c:pt>
                <c:pt idx="114">
                  <c:v>101.1</c:v>
                </c:pt>
                <c:pt idx="115">
                  <c:v>100.1</c:v>
                </c:pt>
                <c:pt idx="116">
                  <c:v>102.6</c:v>
                </c:pt>
                <c:pt idx="117">
                  <c:v>104.3</c:v>
                </c:pt>
                <c:pt idx="118">
                  <c:v>104</c:v>
                </c:pt>
                <c:pt idx="119">
                  <c:v>103.3</c:v>
                </c:pt>
                <c:pt idx="120">
                  <c:v>99.8</c:v>
                </c:pt>
                <c:pt idx="121">
                  <c:v>101.5</c:v>
                </c:pt>
                <c:pt idx="122">
                  <c:v>102.1</c:v>
                </c:pt>
                <c:pt idx="123">
                  <c:v>103.8</c:v>
                </c:pt>
                <c:pt idx="124">
                  <c:v>104.8</c:v>
                </c:pt>
                <c:pt idx="125">
                  <c:v>104.1</c:v>
                </c:pt>
                <c:pt idx="126">
                  <c:v>101.2</c:v>
                </c:pt>
                <c:pt idx="127">
                  <c:v>100.4</c:v>
                </c:pt>
                <c:pt idx="128">
                  <c:v>103.3</c:v>
                </c:pt>
                <c:pt idx="129">
                  <c:v>104.2</c:v>
                </c:pt>
                <c:pt idx="130">
                  <c:v>105</c:v>
                </c:pt>
                <c:pt idx="131">
                  <c:v>104.2</c:v>
                </c:pt>
                <c:pt idx="132">
                  <c:v>100.1</c:v>
                </c:pt>
                <c:pt idx="133">
                  <c:v>103.7</c:v>
                </c:pt>
                <c:pt idx="134">
                  <c:v>103.7</c:v>
                </c:pt>
                <c:pt idx="135">
                  <c:v>104.5</c:v>
                </c:pt>
                <c:pt idx="136">
                  <c:v>104.9</c:v>
                </c:pt>
                <c:pt idx="137">
                  <c:v>104.7</c:v>
                </c:pt>
                <c:pt idx="138">
                  <c:v>102.6</c:v>
                </c:pt>
                <c:pt idx="139">
                  <c:v>101.4</c:v>
                </c:pt>
                <c:pt idx="140">
                  <c:v>105.5</c:v>
                </c:pt>
                <c:pt idx="141">
                  <c:v>104.9</c:v>
                </c:pt>
                <c:pt idx="142">
                  <c:v>105.3</c:v>
                </c:pt>
                <c:pt idx="143">
                  <c:v>103.9</c:v>
                </c:pt>
                <c:pt idx="144">
                  <c:v>101.5</c:v>
                </c:pt>
                <c:pt idx="145">
                  <c:v>105.1</c:v>
                </c:pt>
                <c:pt idx="146">
                  <c:v>105.5</c:v>
                </c:pt>
                <c:pt idx="147">
                  <c:v>105.7</c:v>
                </c:pt>
                <c:pt idx="148">
                  <c:v>106.5</c:v>
                </c:pt>
                <c:pt idx="149">
                  <c:v>104.7</c:v>
                </c:pt>
                <c:pt idx="150">
                  <c:v>102.3</c:v>
                </c:pt>
                <c:pt idx="151">
                  <c:v>102.1</c:v>
                </c:pt>
                <c:pt idx="152">
                  <c:v>106</c:v>
                </c:pt>
                <c:pt idx="153">
                  <c:v>106.7</c:v>
                </c:pt>
                <c:pt idx="154">
                  <c:v>107.3</c:v>
                </c:pt>
                <c:pt idx="155">
                  <c:v>106.4</c:v>
                </c:pt>
                <c:pt idx="156">
                  <c:v>103</c:v>
                </c:pt>
                <c:pt idx="157">
                  <c:v>106</c:v>
                </c:pt>
                <c:pt idx="158">
                  <c:v>105.8</c:v>
                </c:pt>
                <c:pt idx="159">
                  <c:v>107.2</c:v>
                </c:pt>
                <c:pt idx="160">
                  <c:v>107.2</c:v>
                </c:pt>
                <c:pt idx="161">
                  <c:v>105.8</c:v>
                </c:pt>
                <c:pt idx="162">
                  <c:v>104</c:v>
                </c:pt>
                <c:pt idx="163">
                  <c:v>104.1</c:v>
                </c:pt>
                <c:pt idx="164">
                  <c:v>107.5</c:v>
                </c:pt>
                <c:pt idx="165">
                  <c:v>106.3</c:v>
                </c:pt>
                <c:pt idx="166">
                  <c:v>107.3</c:v>
                </c:pt>
                <c:pt idx="167">
                  <c:v>106.4</c:v>
                </c:pt>
                <c:pt idx="168">
                  <c:v>103.9</c:v>
                </c:pt>
                <c:pt idx="169">
                  <c:v>106.5</c:v>
                </c:pt>
                <c:pt idx="170">
                  <c:v>107.2</c:v>
                </c:pt>
                <c:pt idx="171">
                  <c:v>110</c:v>
                </c:pt>
                <c:pt idx="172">
                  <c:v>110</c:v>
                </c:pt>
                <c:pt idx="173">
                  <c:v>109</c:v>
                </c:pt>
                <c:pt idx="174">
                  <c:v>106.7</c:v>
                </c:pt>
                <c:pt idx="175">
                  <c:v>107.3</c:v>
                </c:pt>
                <c:pt idx="176">
                  <c:v>111.4</c:v>
                </c:pt>
                <c:pt idx="177">
                  <c:v>110.3</c:v>
                </c:pt>
                <c:pt idx="178">
                  <c:v>111.9</c:v>
                </c:pt>
                <c:pt idx="179">
                  <c:v>111.5</c:v>
                </c:pt>
                <c:pt idx="180">
                  <c:v>108.9</c:v>
                </c:pt>
                <c:pt idx="181">
                  <c:v>111.2</c:v>
                </c:pt>
                <c:pt idx="182">
                  <c:v>111.2</c:v>
                </c:pt>
                <c:pt idx="183">
                  <c:v>113.3</c:v>
                </c:pt>
                <c:pt idx="184">
                  <c:v>112.7</c:v>
                </c:pt>
                <c:pt idx="185">
                  <c:v>112.1</c:v>
                </c:pt>
                <c:pt idx="186">
                  <c:v>110.7</c:v>
                </c:pt>
                <c:pt idx="187">
                  <c:v>110.5</c:v>
                </c:pt>
                <c:pt idx="188">
                  <c:v>114.9</c:v>
                </c:pt>
                <c:pt idx="189">
                  <c:v>114.4</c:v>
                </c:pt>
                <c:pt idx="190">
                  <c:v>115.2</c:v>
                </c:pt>
                <c:pt idx="191">
                  <c:v>114.3</c:v>
                </c:pt>
                <c:pt idx="192">
                  <c:v>110.1</c:v>
                </c:pt>
                <c:pt idx="193">
                  <c:v>113.1</c:v>
                </c:pt>
                <c:pt idx="194">
                  <c:v>113.6</c:v>
                </c:pt>
                <c:pt idx="195">
                  <c:v>115.8</c:v>
                </c:pt>
                <c:pt idx="196">
                  <c:v>114.2</c:v>
                </c:pt>
                <c:pt idx="197">
                  <c:v>114.8</c:v>
                </c:pt>
                <c:pt idx="198">
                  <c:v>112</c:v>
                </c:pt>
                <c:pt idx="199">
                  <c:v>112.9</c:v>
                </c:pt>
                <c:pt idx="200">
                  <c:v>117.3</c:v>
                </c:pt>
                <c:pt idx="201">
                  <c:v>116.2</c:v>
                </c:pt>
                <c:pt idx="202">
                  <c:v>116.7</c:v>
                </c:pt>
                <c:pt idx="203">
                  <c:v>115.4</c:v>
                </c:pt>
                <c:pt idx="204">
                  <c:v>113</c:v>
                </c:pt>
                <c:pt idx="205">
                  <c:v>115.8</c:v>
                </c:pt>
                <c:pt idx="206">
                  <c:v>116.3</c:v>
                </c:pt>
                <c:pt idx="207">
                  <c:v>118</c:v>
                </c:pt>
                <c:pt idx="208">
                  <c:v>117.8</c:v>
                </c:pt>
                <c:pt idx="209">
                  <c:v>117.2</c:v>
                </c:pt>
                <c:pt idx="210">
                  <c:v>114.6</c:v>
                </c:pt>
                <c:pt idx="211">
                  <c:v>114.9</c:v>
                </c:pt>
                <c:pt idx="212">
                  <c:v>119.5</c:v>
                </c:pt>
                <c:pt idx="213">
                  <c:v>118.3</c:v>
                </c:pt>
                <c:pt idx="214">
                  <c:v>118.5</c:v>
                </c:pt>
                <c:pt idx="215">
                  <c:v>117.6</c:v>
                </c:pt>
                <c:pt idx="216">
                  <c:v>115.4</c:v>
                </c:pt>
                <c:pt idx="217">
                  <c:v>118</c:v>
                </c:pt>
                <c:pt idx="218">
                  <c:v>118.4</c:v>
                </c:pt>
                <c:pt idx="219">
                  <c:v>120.1</c:v>
                </c:pt>
                <c:pt idx="220">
                  <c:v>119.5</c:v>
                </c:pt>
                <c:pt idx="221">
                  <c:v>119.4</c:v>
                </c:pt>
                <c:pt idx="222">
                  <c:v>116.7</c:v>
                </c:pt>
                <c:pt idx="223">
                  <c:v>116</c:v>
                </c:pt>
                <c:pt idx="224">
                  <c:v>120.5</c:v>
                </c:pt>
                <c:pt idx="225">
                  <c:v>119.7</c:v>
                </c:pt>
                <c:pt idx="226">
                  <c:v>120.6</c:v>
                </c:pt>
                <c:pt idx="227">
                  <c:v>119.1</c:v>
                </c:pt>
                <c:pt idx="228">
                  <c:v>117.5</c:v>
                </c:pt>
                <c:pt idx="229">
                  <c:v>119.7</c:v>
                </c:pt>
                <c:pt idx="230">
                  <c:v>120.7</c:v>
                </c:pt>
                <c:pt idx="231">
                  <c:v>123.4</c:v>
                </c:pt>
                <c:pt idx="232">
                  <c:v>122.3</c:v>
                </c:pt>
                <c:pt idx="233">
                  <c:v>121.3</c:v>
                </c:pt>
                <c:pt idx="234">
                  <c:v>119.1</c:v>
                </c:pt>
                <c:pt idx="235">
                  <c:v>118.3</c:v>
                </c:pt>
                <c:pt idx="236">
                  <c:v>123.8</c:v>
                </c:pt>
                <c:pt idx="237">
                  <c:v>122.2</c:v>
                </c:pt>
                <c:pt idx="238">
                  <c:v>123.2</c:v>
                </c:pt>
                <c:pt idx="239">
                  <c:v>122.2</c:v>
                </c:pt>
                <c:pt idx="240">
                  <c:v>120.5</c:v>
                </c:pt>
                <c:pt idx="241">
                  <c:v>122.9</c:v>
                </c:pt>
                <c:pt idx="242">
                  <c:v>122.8</c:v>
                </c:pt>
                <c:pt idx="243">
                  <c:v>112.6</c:v>
                </c:pt>
                <c:pt idx="244">
                  <c:v>112.4</c:v>
                </c:pt>
                <c:pt idx="245">
                  <c:v>112.6</c:v>
                </c:pt>
                <c:pt idx="246">
                  <c:v>113.2</c:v>
                </c:pt>
                <c:pt idx="247">
                  <c:v>114.6</c:v>
                </c:pt>
                <c:pt idx="248">
                  <c:v>117.1</c:v>
                </c:pt>
                <c:pt idx="249">
                  <c:v>119.4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AF-43C3-8F37-0EE860D13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0"/>
      </c:catAx>
      <c:valAx>
        <c:axId val="561164200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2017 - Q1</c:v>
                </c:pt>
                <c:pt idx="1">
                  <c:v>2017 - Q2</c:v>
                </c:pt>
                <c:pt idx="2">
                  <c:v>2017 - Q3</c:v>
                </c:pt>
                <c:pt idx="3">
                  <c:v>2017 - Q4</c:v>
                </c:pt>
                <c:pt idx="4">
                  <c:v>2018 - Q1</c:v>
                </c:pt>
                <c:pt idx="5">
                  <c:v>2018 - Q2</c:v>
                </c:pt>
                <c:pt idx="6">
                  <c:v>2018 - Q3</c:v>
                </c:pt>
                <c:pt idx="7">
                  <c:v>2018 - Q4</c:v>
                </c:pt>
                <c:pt idx="8">
                  <c:v>2019 - Q1</c:v>
                </c:pt>
                <c:pt idx="9">
                  <c:v>2019 - Q2</c:v>
                </c:pt>
                <c:pt idx="10">
                  <c:v>2019 - Q3</c:v>
                </c:pt>
                <c:pt idx="11">
                  <c:v>2019 - Q4</c:v>
                </c:pt>
                <c:pt idx="12">
                  <c:v>2020 - Q1</c:v>
                </c:pt>
                <c:pt idx="13">
                  <c:v>2020 - Q2</c:v>
                </c:pt>
                <c:pt idx="14">
                  <c:v>2020 - Q3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16633.7</c:v>
                </c:pt>
                <c:pt idx="1">
                  <c:v>16828.400000000001</c:v>
                </c:pt>
                <c:pt idx="2">
                  <c:v>17036.599999999999</c:v>
                </c:pt>
                <c:pt idx="3">
                  <c:v>17295.599999999999</c:v>
                </c:pt>
                <c:pt idx="4">
                  <c:v>17548.599999999999</c:v>
                </c:pt>
                <c:pt idx="5">
                  <c:v>17750.3</c:v>
                </c:pt>
                <c:pt idx="6">
                  <c:v>17976.5</c:v>
                </c:pt>
                <c:pt idx="7">
                  <c:v>18132</c:v>
                </c:pt>
                <c:pt idx="8">
                  <c:v>18366.7</c:v>
                </c:pt>
                <c:pt idx="9">
                  <c:v>18480.900000000001</c:v>
                </c:pt>
                <c:pt idx="10">
                  <c:v>18597.599999999999</c:v>
                </c:pt>
                <c:pt idx="11">
                  <c:v>18760.8</c:v>
                </c:pt>
                <c:pt idx="12">
                  <c:v>18951</c:v>
                </c:pt>
                <c:pt idx="13">
                  <c:v>20396.599999999999</c:v>
                </c:pt>
                <c:pt idx="14">
                  <c:v>19856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25-4908-8D23-8480EE769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Sheet1!$A$2:$A$46</c:f>
              <c:strCache>
                <c:ptCount val="45"/>
                <c:pt idx="0">
                  <c:v>2017 - Jan</c:v>
                </c:pt>
                <c:pt idx="1">
                  <c:v>2017 - Feb</c:v>
                </c:pt>
                <c:pt idx="2">
                  <c:v>2017 - Mar</c:v>
                </c:pt>
                <c:pt idx="3">
                  <c:v>2017 - Apr</c:v>
                </c:pt>
                <c:pt idx="4">
                  <c:v>2017 - May</c:v>
                </c:pt>
                <c:pt idx="5">
                  <c:v>2017 - Jun</c:v>
                </c:pt>
                <c:pt idx="6">
                  <c:v>2017 - Jul</c:v>
                </c:pt>
                <c:pt idx="7">
                  <c:v>2017 - Aug</c:v>
                </c:pt>
                <c:pt idx="8">
                  <c:v>2017 - Sep</c:v>
                </c:pt>
                <c:pt idx="9">
                  <c:v>2017 - Oct</c:v>
                </c:pt>
                <c:pt idx="10">
                  <c:v>2017 - Nov</c:v>
                </c:pt>
                <c:pt idx="11">
                  <c:v>2017 - Dec</c:v>
                </c:pt>
                <c:pt idx="12">
                  <c:v>2018 - Jan</c:v>
                </c:pt>
                <c:pt idx="13">
                  <c:v>2018 - Feb</c:v>
                </c:pt>
                <c:pt idx="14">
                  <c:v>2018 - Mar</c:v>
                </c:pt>
                <c:pt idx="15">
                  <c:v>2018 - Apr</c:v>
                </c:pt>
                <c:pt idx="16">
                  <c:v>2018 - May</c:v>
                </c:pt>
                <c:pt idx="17">
                  <c:v>2018 - Jun</c:v>
                </c:pt>
                <c:pt idx="18">
                  <c:v>2018 - Jul</c:v>
                </c:pt>
                <c:pt idx="19">
                  <c:v>2018 - Aug</c:v>
                </c:pt>
                <c:pt idx="20">
                  <c:v>2018 - Sep</c:v>
                </c:pt>
                <c:pt idx="21">
                  <c:v>2018 - Oct</c:v>
                </c:pt>
                <c:pt idx="22">
                  <c:v>2018 - Nov</c:v>
                </c:pt>
                <c:pt idx="23">
                  <c:v>2018 - Dec</c:v>
                </c:pt>
                <c:pt idx="24">
                  <c:v>2019 - Jan</c:v>
                </c:pt>
                <c:pt idx="25">
                  <c:v>2019 - Feb</c:v>
                </c:pt>
                <c:pt idx="26">
                  <c:v>2019 - Mar</c:v>
                </c:pt>
                <c:pt idx="27">
                  <c:v>2019 - Apr</c:v>
                </c:pt>
                <c:pt idx="28">
                  <c:v>2019 - May</c:v>
                </c:pt>
                <c:pt idx="29">
                  <c:v>2019 - Jun</c:v>
                </c:pt>
                <c:pt idx="30">
                  <c:v>2019 - Jul</c:v>
                </c:pt>
                <c:pt idx="31">
                  <c:v>2019 - Aug</c:v>
                </c:pt>
                <c:pt idx="32">
                  <c:v>2019 - Sep</c:v>
                </c:pt>
                <c:pt idx="33">
                  <c:v>2019 - Oct</c:v>
                </c:pt>
                <c:pt idx="34">
                  <c:v>2019 - Nov</c:v>
                </c:pt>
                <c:pt idx="35">
                  <c:v>2019 - Dec</c:v>
                </c:pt>
                <c:pt idx="36">
                  <c:v>2020 - Jan</c:v>
                </c:pt>
                <c:pt idx="37">
                  <c:v>2020 - Feb</c:v>
                </c:pt>
                <c:pt idx="38">
                  <c:v>2020 - Mar</c:v>
                </c:pt>
                <c:pt idx="39">
                  <c:v>2020 - Apr</c:v>
                </c:pt>
                <c:pt idx="40">
                  <c:v>2020 - May</c:v>
                </c:pt>
                <c:pt idx="41">
                  <c:v>2020 - Jun</c:v>
                </c:pt>
                <c:pt idx="42">
                  <c:v>2020 - Jul</c:v>
                </c:pt>
                <c:pt idx="43">
                  <c:v>2020 - Aug</c:v>
                </c:pt>
                <c:pt idx="44">
                  <c:v>2020 - Sep</c:v>
                </c:pt>
              </c:strCache>
            </c:strRef>
          </c:cat>
          <c:val>
            <c:numRef>
              <c:f>Sheet1!$B$2:$B$46</c:f>
              <c:numCache>
                <c:formatCode>General</c:formatCode>
                <c:ptCount val="45"/>
                <c:pt idx="0">
                  <c:v>6.7</c:v>
                </c:pt>
                <c:pt idx="1">
                  <c:v>7</c:v>
                </c:pt>
                <c:pt idx="2">
                  <c:v>7</c:v>
                </c:pt>
                <c:pt idx="3">
                  <c:v>7.1</c:v>
                </c:pt>
                <c:pt idx="4">
                  <c:v>7.6</c:v>
                </c:pt>
                <c:pt idx="5">
                  <c:v>7.4</c:v>
                </c:pt>
                <c:pt idx="6">
                  <c:v>7.5</c:v>
                </c:pt>
                <c:pt idx="7">
                  <c:v>7.6</c:v>
                </c:pt>
                <c:pt idx="8">
                  <c:v>7.3</c:v>
                </c:pt>
                <c:pt idx="9">
                  <c:v>7.4</c:v>
                </c:pt>
                <c:pt idx="10">
                  <c:v>7</c:v>
                </c:pt>
                <c:pt idx="11">
                  <c:v>6.6</c:v>
                </c:pt>
                <c:pt idx="12">
                  <c:v>7.5</c:v>
                </c:pt>
                <c:pt idx="13">
                  <c:v>7.8</c:v>
                </c:pt>
                <c:pt idx="14">
                  <c:v>7.8</c:v>
                </c:pt>
                <c:pt idx="15">
                  <c:v>7.7</c:v>
                </c:pt>
                <c:pt idx="16">
                  <c:v>7.7</c:v>
                </c:pt>
                <c:pt idx="17">
                  <c:v>7.9</c:v>
                </c:pt>
                <c:pt idx="18">
                  <c:v>7.9</c:v>
                </c:pt>
                <c:pt idx="19">
                  <c:v>7.8</c:v>
                </c:pt>
                <c:pt idx="20">
                  <c:v>7.9</c:v>
                </c:pt>
                <c:pt idx="21">
                  <c:v>7.6</c:v>
                </c:pt>
                <c:pt idx="22">
                  <c:v>7.4</c:v>
                </c:pt>
                <c:pt idx="23">
                  <c:v>9.1</c:v>
                </c:pt>
                <c:pt idx="24">
                  <c:v>8.5</c:v>
                </c:pt>
                <c:pt idx="25">
                  <c:v>8.6</c:v>
                </c:pt>
                <c:pt idx="26">
                  <c:v>8</c:v>
                </c:pt>
                <c:pt idx="27">
                  <c:v>7.5</c:v>
                </c:pt>
                <c:pt idx="28">
                  <c:v>7.3</c:v>
                </c:pt>
                <c:pt idx="29">
                  <c:v>7.1</c:v>
                </c:pt>
                <c:pt idx="30">
                  <c:v>7</c:v>
                </c:pt>
                <c:pt idx="31">
                  <c:v>7.3</c:v>
                </c:pt>
                <c:pt idx="32">
                  <c:v>7.3</c:v>
                </c:pt>
                <c:pt idx="33">
                  <c:v>7.2</c:v>
                </c:pt>
                <c:pt idx="34">
                  <c:v>7.5</c:v>
                </c:pt>
                <c:pt idx="35">
                  <c:v>7.2</c:v>
                </c:pt>
                <c:pt idx="36">
                  <c:v>7.6</c:v>
                </c:pt>
                <c:pt idx="37">
                  <c:v>8.3000000000000007</c:v>
                </c:pt>
                <c:pt idx="38">
                  <c:v>12.9</c:v>
                </c:pt>
                <c:pt idx="39">
                  <c:v>33.6</c:v>
                </c:pt>
                <c:pt idx="40">
                  <c:v>24.5</c:v>
                </c:pt>
                <c:pt idx="41">
                  <c:v>18.7</c:v>
                </c:pt>
                <c:pt idx="42">
                  <c:v>18.100000000000001</c:v>
                </c:pt>
                <c:pt idx="43">
                  <c:v>14.8</c:v>
                </c:pt>
                <c:pt idx="4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5-4908-8D23-8480EE769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6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130297196586"/>
          <c:y val="8.1876148734235557E-2"/>
          <c:w val="0.83350061141360476"/>
          <c:h val="0.6581331140642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Sheet1!$A$2:$A$35</c:f>
              <c:strCache>
                <c:ptCount val="34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5450000</c:v>
                </c:pt>
                <c:pt idx="1">
                  <c:v>5520000</c:v>
                </c:pt>
                <c:pt idx="2">
                  <c:v>5540000</c:v>
                </c:pt>
                <c:pt idx="3">
                  <c:v>5430000</c:v>
                </c:pt>
                <c:pt idx="4">
                  <c:v>5390000</c:v>
                </c:pt>
                <c:pt idx="5">
                  <c:v>5430000</c:v>
                </c:pt>
                <c:pt idx="6">
                  <c:v>5350000</c:v>
                </c:pt>
                <c:pt idx="7">
                  <c:v>5300000</c:v>
                </c:pt>
                <c:pt idx="8">
                  <c:v>5240000</c:v>
                </c:pt>
                <c:pt idx="9">
                  <c:v>5190000</c:v>
                </c:pt>
                <c:pt idx="10">
                  <c:v>5160000</c:v>
                </c:pt>
                <c:pt idx="11">
                  <c:v>5010000</c:v>
                </c:pt>
                <c:pt idx="12">
                  <c:v>4980000</c:v>
                </c:pt>
                <c:pt idx="13">
                  <c:v>5380000</c:v>
                </c:pt>
                <c:pt idx="14">
                  <c:v>5230000</c:v>
                </c:pt>
                <c:pt idx="15">
                  <c:v>5230000</c:v>
                </c:pt>
                <c:pt idx="16">
                  <c:v>5330000</c:v>
                </c:pt>
                <c:pt idx="17">
                  <c:v>5320000</c:v>
                </c:pt>
                <c:pt idx="18">
                  <c:v>5390000</c:v>
                </c:pt>
                <c:pt idx="19">
                  <c:v>5430000</c:v>
                </c:pt>
                <c:pt idx="20">
                  <c:v>5410000</c:v>
                </c:pt>
                <c:pt idx="21">
                  <c:v>5410000</c:v>
                </c:pt>
                <c:pt idx="22">
                  <c:v>5320000</c:v>
                </c:pt>
                <c:pt idx="23">
                  <c:v>5530000</c:v>
                </c:pt>
                <c:pt idx="24">
                  <c:v>5420000</c:v>
                </c:pt>
                <c:pt idx="25">
                  <c:v>5760000</c:v>
                </c:pt>
                <c:pt idx="26">
                  <c:v>5270000</c:v>
                </c:pt>
                <c:pt idx="27">
                  <c:v>4330000</c:v>
                </c:pt>
                <c:pt idx="28">
                  <c:v>3910000</c:v>
                </c:pt>
                <c:pt idx="29">
                  <c:v>4700000</c:v>
                </c:pt>
                <c:pt idx="30">
                  <c:v>5860000</c:v>
                </c:pt>
                <c:pt idx="31">
                  <c:v>5980000</c:v>
                </c:pt>
                <c:pt idx="32">
                  <c:v>6570000</c:v>
                </c:pt>
                <c:pt idx="33">
                  <c:v>6850000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7-4910-9061-2151174B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3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71909428249364E-2"/>
          <c:y val="7.3650872525035521E-2"/>
          <c:w val="0.89222944898345391"/>
          <c:h val="0.66377345121630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Sheet1!$A$2:$A$35</c:f>
              <c:strCache>
                <c:ptCount val="34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622</c:v>
                </c:pt>
                <c:pt idx="1">
                  <c:v>637</c:v>
                </c:pt>
                <c:pt idx="2">
                  <c:v>662</c:v>
                </c:pt>
                <c:pt idx="3">
                  <c:v>637</c:v>
                </c:pt>
                <c:pt idx="4">
                  <c:v>657</c:v>
                </c:pt>
                <c:pt idx="5">
                  <c:v>613</c:v>
                </c:pt>
                <c:pt idx="6">
                  <c:v>617</c:v>
                </c:pt>
                <c:pt idx="7">
                  <c:v>598</c:v>
                </c:pt>
                <c:pt idx="8">
                  <c:v>596</c:v>
                </c:pt>
                <c:pt idx="9">
                  <c:v>552</c:v>
                </c:pt>
                <c:pt idx="10">
                  <c:v>614</c:v>
                </c:pt>
                <c:pt idx="11">
                  <c:v>564</c:v>
                </c:pt>
                <c:pt idx="12">
                  <c:v>637</c:v>
                </c:pt>
                <c:pt idx="13">
                  <c:v>665</c:v>
                </c:pt>
                <c:pt idx="14">
                  <c:v>700</c:v>
                </c:pt>
                <c:pt idx="15">
                  <c:v>664</c:v>
                </c:pt>
                <c:pt idx="16">
                  <c:v>600</c:v>
                </c:pt>
                <c:pt idx="17">
                  <c:v>726</c:v>
                </c:pt>
                <c:pt idx="18">
                  <c:v>661</c:v>
                </c:pt>
                <c:pt idx="19">
                  <c:v>706</c:v>
                </c:pt>
                <c:pt idx="20">
                  <c:v>726</c:v>
                </c:pt>
                <c:pt idx="21">
                  <c:v>706</c:v>
                </c:pt>
                <c:pt idx="22">
                  <c:v>696</c:v>
                </c:pt>
                <c:pt idx="23">
                  <c:v>731</c:v>
                </c:pt>
                <c:pt idx="24">
                  <c:v>774</c:v>
                </c:pt>
                <c:pt idx="25">
                  <c:v>716</c:v>
                </c:pt>
                <c:pt idx="26">
                  <c:v>612</c:v>
                </c:pt>
                <c:pt idx="27">
                  <c:v>570</c:v>
                </c:pt>
                <c:pt idx="28">
                  <c:v>698</c:v>
                </c:pt>
                <c:pt idx="29">
                  <c:v>840</c:v>
                </c:pt>
                <c:pt idx="30">
                  <c:v>979</c:v>
                </c:pt>
                <c:pt idx="31">
                  <c:v>1001</c:v>
                </c:pt>
                <c:pt idx="32">
                  <c:v>1002</c:v>
                </c:pt>
                <c:pt idx="33">
                  <c:v>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4-4572-AD1F-200031672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Sheet1!$A$2:$A$35</c:f>
              <c:strCache>
                <c:ptCount val="34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105.7</c:v>
                </c:pt>
                <c:pt idx="1">
                  <c:v>107.1</c:v>
                </c:pt>
                <c:pt idx="2">
                  <c:v>106.7</c:v>
                </c:pt>
                <c:pt idx="3">
                  <c:v>105.7</c:v>
                </c:pt>
                <c:pt idx="4">
                  <c:v>106.7</c:v>
                </c:pt>
                <c:pt idx="5">
                  <c:v>106.3</c:v>
                </c:pt>
                <c:pt idx="6">
                  <c:v>106</c:v>
                </c:pt>
                <c:pt idx="7">
                  <c:v>104</c:v>
                </c:pt>
                <c:pt idx="8">
                  <c:v>105.1</c:v>
                </c:pt>
                <c:pt idx="9">
                  <c:v>102.1</c:v>
                </c:pt>
                <c:pt idx="10">
                  <c:v>99.4</c:v>
                </c:pt>
                <c:pt idx="11">
                  <c:v>99.3</c:v>
                </c:pt>
                <c:pt idx="12">
                  <c:v>102.9</c:v>
                </c:pt>
                <c:pt idx="13">
                  <c:v>101.9</c:v>
                </c:pt>
                <c:pt idx="14">
                  <c:v>105.4</c:v>
                </c:pt>
                <c:pt idx="15">
                  <c:v>104.2</c:v>
                </c:pt>
                <c:pt idx="16">
                  <c:v>105</c:v>
                </c:pt>
                <c:pt idx="17">
                  <c:v>109.2</c:v>
                </c:pt>
                <c:pt idx="18">
                  <c:v>105.7</c:v>
                </c:pt>
                <c:pt idx="19">
                  <c:v>106.9</c:v>
                </c:pt>
                <c:pt idx="20">
                  <c:v>107.9</c:v>
                </c:pt>
                <c:pt idx="21">
                  <c:v>107.2</c:v>
                </c:pt>
                <c:pt idx="22">
                  <c:v>108</c:v>
                </c:pt>
                <c:pt idx="23">
                  <c:v>103.4</c:v>
                </c:pt>
                <c:pt idx="24">
                  <c:v>108.9</c:v>
                </c:pt>
                <c:pt idx="25">
                  <c:v>111.4</c:v>
                </c:pt>
                <c:pt idx="26">
                  <c:v>88.2</c:v>
                </c:pt>
                <c:pt idx="27">
                  <c:v>69</c:v>
                </c:pt>
                <c:pt idx="28">
                  <c:v>99.6</c:v>
                </c:pt>
                <c:pt idx="29">
                  <c:v>115.3</c:v>
                </c:pt>
                <c:pt idx="30">
                  <c:v>122.1</c:v>
                </c:pt>
                <c:pt idx="31">
                  <c:v>132.9</c:v>
                </c:pt>
                <c:pt idx="32">
                  <c:v>130.30000000000001</c:v>
                </c:pt>
                <c:pt idx="33">
                  <c:v>128.9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5-4841-8032-EECEDE8EA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Sheet1!$A$2:$A$153</c:f>
              <c:strCache>
                <c:ptCount val="152"/>
                <c:pt idx="0">
                  <c:v>Jan 5 2018</c:v>
                </c:pt>
                <c:pt idx="1">
                  <c:v>Jan 12 2018</c:v>
                </c:pt>
                <c:pt idx="2">
                  <c:v>Jan 19 2018</c:v>
                </c:pt>
                <c:pt idx="3">
                  <c:v>Jan 26 2018</c:v>
                </c:pt>
                <c:pt idx="4">
                  <c:v>Feb 2 2018</c:v>
                </c:pt>
                <c:pt idx="5">
                  <c:v>Feb 9 2018</c:v>
                </c:pt>
                <c:pt idx="6">
                  <c:v>Feb 16 2018</c:v>
                </c:pt>
                <c:pt idx="7">
                  <c:v>Feb 23 2018</c:v>
                </c:pt>
                <c:pt idx="8">
                  <c:v>Mar 2 2018</c:v>
                </c:pt>
                <c:pt idx="9">
                  <c:v>Mar 9 2018</c:v>
                </c:pt>
                <c:pt idx="10">
                  <c:v>Mar 16 2018</c:v>
                </c:pt>
                <c:pt idx="11">
                  <c:v>Mar 23 2018</c:v>
                </c:pt>
                <c:pt idx="12">
                  <c:v>Mar 30 2018</c:v>
                </c:pt>
                <c:pt idx="13">
                  <c:v>Apr 6 2018</c:v>
                </c:pt>
                <c:pt idx="14">
                  <c:v>Apr 13 2018</c:v>
                </c:pt>
                <c:pt idx="15">
                  <c:v>Apr 20 2018</c:v>
                </c:pt>
                <c:pt idx="16">
                  <c:v>Apr 27 2018</c:v>
                </c:pt>
                <c:pt idx="17">
                  <c:v>May 4 2018</c:v>
                </c:pt>
                <c:pt idx="18">
                  <c:v>May 11 2018</c:v>
                </c:pt>
                <c:pt idx="19">
                  <c:v>May 18 2018</c:v>
                </c:pt>
                <c:pt idx="20">
                  <c:v>May 25 2018</c:v>
                </c:pt>
                <c:pt idx="21">
                  <c:v>Jun 1 2018</c:v>
                </c:pt>
                <c:pt idx="22">
                  <c:v>Jun 8 2018</c:v>
                </c:pt>
                <c:pt idx="23">
                  <c:v>Jun 15 2018</c:v>
                </c:pt>
                <c:pt idx="24">
                  <c:v>Jun 22 2018</c:v>
                </c:pt>
                <c:pt idx="25">
                  <c:v>Jun 29 2018</c:v>
                </c:pt>
                <c:pt idx="26">
                  <c:v>Jul 6 2018</c:v>
                </c:pt>
                <c:pt idx="27">
                  <c:v>Jul 13 2018</c:v>
                </c:pt>
                <c:pt idx="28">
                  <c:v>Jul 20 2018</c:v>
                </c:pt>
                <c:pt idx="29">
                  <c:v>Jul 27 2018</c:v>
                </c:pt>
                <c:pt idx="30">
                  <c:v>Aug 3 2018</c:v>
                </c:pt>
                <c:pt idx="31">
                  <c:v>Aug 10 2018</c:v>
                </c:pt>
                <c:pt idx="32">
                  <c:v>Aug 17 2018</c:v>
                </c:pt>
                <c:pt idx="33">
                  <c:v>Aug 24 2018</c:v>
                </c:pt>
                <c:pt idx="34">
                  <c:v>Aug 31 2018</c:v>
                </c:pt>
                <c:pt idx="35">
                  <c:v>Sep 7 2018</c:v>
                </c:pt>
                <c:pt idx="36">
                  <c:v>Sep 14 2018</c:v>
                </c:pt>
                <c:pt idx="37">
                  <c:v>Sep 21 2018</c:v>
                </c:pt>
                <c:pt idx="38">
                  <c:v>Sep 28 2018</c:v>
                </c:pt>
                <c:pt idx="39">
                  <c:v>Oct 5 2018</c:v>
                </c:pt>
                <c:pt idx="40">
                  <c:v>Oct 12 2018</c:v>
                </c:pt>
                <c:pt idx="41">
                  <c:v>Oct 19 2018</c:v>
                </c:pt>
                <c:pt idx="42">
                  <c:v>Oct 26 2018</c:v>
                </c:pt>
                <c:pt idx="43">
                  <c:v>Nov 2 2018</c:v>
                </c:pt>
                <c:pt idx="44">
                  <c:v>Nov 9 2018</c:v>
                </c:pt>
                <c:pt idx="45">
                  <c:v>Nov 16 2018</c:v>
                </c:pt>
                <c:pt idx="46">
                  <c:v>Nov 23 2018</c:v>
                </c:pt>
                <c:pt idx="47">
                  <c:v>Nov 30 2018</c:v>
                </c:pt>
                <c:pt idx="48">
                  <c:v>Dec 7 2018</c:v>
                </c:pt>
                <c:pt idx="49">
                  <c:v>Dec 14 2018</c:v>
                </c:pt>
                <c:pt idx="50">
                  <c:v>Dec 21 2018</c:v>
                </c:pt>
                <c:pt idx="51">
                  <c:v>Dec 28 2018</c:v>
                </c:pt>
                <c:pt idx="52">
                  <c:v>Jan 4 2019</c:v>
                </c:pt>
                <c:pt idx="53">
                  <c:v>Jan 11 2019</c:v>
                </c:pt>
                <c:pt idx="54">
                  <c:v>Jan 18 2019</c:v>
                </c:pt>
                <c:pt idx="55">
                  <c:v>Jan 25 2019</c:v>
                </c:pt>
                <c:pt idx="56">
                  <c:v>Feb 1 2019</c:v>
                </c:pt>
                <c:pt idx="57">
                  <c:v>Feb 8 2019</c:v>
                </c:pt>
                <c:pt idx="58">
                  <c:v>Feb 15 2019</c:v>
                </c:pt>
                <c:pt idx="59">
                  <c:v>Feb 22 2019</c:v>
                </c:pt>
                <c:pt idx="60">
                  <c:v>Mar 1 2019</c:v>
                </c:pt>
                <c:pt idx="61">
                  <c:v>Mar 8 2019</c:v>
                </c:pt>
                <c:pt idx="62">
                  <c:v>Mar 15 2019</c:v>
                </c:pt>
                <c:pt idx="63">
                  <c:v>Mar 22 2019</c:v>
                </c:pt>
                <c:pt idx="64">
                  <c:v>Mar 29 2019</c:v>
                </c:pt>
                <c:pt idx="65">
                  <c:v>Apr 5 2019</c:v>
                </c:pt>
                <c:pt idx="66">
                  <c:v>Apr 12 2019</c:v>
                </c:pt>
                <c:pt idx="67">
                  <c:v>Apr 19 2019</c:v>
                </c:pt>
                <c:pt idx="68">
                  <c:v>Apr 26 2019</c:v>
                </c:pt>
                <c:pt idx="69">
                  <c:v>May 3 2019</c:v>
                </c:pt>
                <c:pt idx="70">
                  <c:v>May 10 2019</c:v>
                </c:pt>
                <c:pt idx="71">
                  <c:v>May 17 2019</c:v>
                </c:pt>
                <c:pt idx="72">
                  <c:v>May 24 2019</c:v>
                </c:pt>
                <c:pt idx="73">
                  <c:v>May 31 2019</c:v>
                </c:pt>
                <c:pt idx="74">
                  <c:v>Jun 7 2019</c:v>
                </c:pt>
                <c:pt idx="75">
                  <c:v>Jun 14 2019</c:v>
                </c:pt>
                <c:pt idx="76">
                  <c:v>Jun 21 2019</c:v>
                </c:pt>
                <c:pt idx="77">
                  <c:v>Jun 28 2019</c:v>
                </c:pt>
                <c:pt idx="78">
                  <c:v>Jul 5 2019</c:v>
                </c:pt>
                <c:pt idx="79">
                  <c:v>Jul 12 2019</c:v>
                </c:pt>
                <c:pt idx="80">
                  <c:v>Jul 19 2019</c:v>
                </c:pt>
                <c:pt idx="81">
                  <c:v>Jul 26 2019</c:v>
                </c:pt>
                <c:pt idx="82">
                  <c:v>Aug 2 2019</c:v>
                </c:pt>
                <c:pt idx="83">
                  <c:v>Aug 9 2019</c:v>
                </c:pt>
                <c:pt idx="84">
                  <c:v>Aug 16 2019</c:v>
                </c:pt>
                <c:pt idx="85">
                  <c:v>Aug 23 2019</c:v>
                </c:pt>
                <c:pt idx="86">
                  <c:v>Aug 30 2019</c:v>
                </c:pt>
                <c:pt idx="87">
                  <c:v>Sep 6 2019</c:v>
                </c:pt>
                <c:pt idx="88">
                  <c:v>Sep 13 2019</c:v>
                </c:pt>
                <c:pt idx="89">
                  <c:v>Sep 20 2019</c:v>
                </c:pt>
                <c:pt idx="90">
                  <c:v>Sep 27 2019</c:v>
                </c:pt>
                <c:pt idx="91">
                  <c:v>Oct 4 2019</c:v>
                </c:pt>
                <c:pt idx="92">
                  <c:v>Oct 11 2019</c:v>
                </c:pt>
                <c:pt idx="93">
                  <c:v>Oct 18 2019</c:v>
                </c:pt>
                <c:pt idx="94">
                  <c:v>Oct 25 2019</c:v>
                </c:pt>
                <c:pt idx="95">
                  <c:v>Nov 1 2019</c:v>
                </c:pt>
                <c:pt idx="96">
                  <c:v>Nov 8 2019</c:v>
                </c:pt>
                <c:pt idx="97">
                  <c:v>Nov 15 2019</c:v>
                </c:pt>
                <c:pt idx="98">
                  <c:v>Nov 22 2019</c:v>
                </c:pt>
                <c:pt idx="99">
                  <c:v>Nov 29 2019</c:v>
                </c:pt>
                <c:pt idx="100">
                  <c:v>Dec 6 2019</c:v>
                </c:pt>
                <c:pt idx="101">
                  <c:v>Dec 13 2019</c:v>
                </c:pt>
                <c:pt idx="102">
                  <c:v>Dec 20 2019</c:v>
                </c:pt>
                <c:pt idx="103">
                  <c:v>Dec 27 2019</c:v>
                </c:pt>
                <c:pt idx="104">
                  <c:v>Jan 3 2020</c:v>
                </c:pt>
                <c:pt idx="105">
                  <c:v>Jan 10 2020</c:v>
                </c:pt>
                <c:pt idx="106">
                  <c:v>Jan 17 2020</c:v>
                </c:pt>
                <c:pt idx="107">
                  <c:v>Jan 24 2020</c:v>
                </c:pt>
                <c:pt idx="108">
                  <c:v>Jan 31 2020</c:v>
                </c:pt>
                <c:pt idx="109">
                  <c:v>Feb 7 2020</c:v>
                </c:pt>
                <c:pt idx="110">
                  <c:v>Feb 14 2020</c:v>
                </c:pt>
                <c:pt idx="111">
                  <c:v>Feb 21 2020</c:v>
                </c:pt>
                <c:pt idx="112">
                  <c:v>Feb 28 2020</c:v>
                </c:pt>
                <c:pt idx="113">
                  <c:v>Mar 6 2020</c:v>
                </c:pt>
                <c:pt idx="114">
                  <c:v>Mar 13 2020</c:v>
                </c:pt>
                <c:pt idx="115">
                  <c:v>Mar 20 2020</c:v>
                </c:pt>
                <c:pt idx="116">
                  <c:v>Mar 27 2020</c:v>
                </c:pt>
                <c:pt idx="117">
                  <c:v>Apr 3 2020</c:v>
                </c:pt>
                <c:pt idx="118">
                  <c:v>Apr 10 2020</c:v>
                </c:pt>
                <c:pt idx="119">
                  <c:v>Apr 17 2020</c:v>
                </c:pt>
                <c:pt idx="120">
                  <c:v>Apr 24 2020</c:v>
                </c:pt>
                <c:pt idx="121">
                  <c:v>May 1 2020</c:v>
                </c:pt>
                <c:pt idx="122">
                  <c:v>May 8 2020</c:v>
                </c:pt>
                <c:pt idx="123">
                  <c:v>May 15 2020</c:v>
                </c:pt>
                <c:pt idx="124">
                  <c:v>May 22 2020</c:v>
                </c:pt>
                <c:pt idx="125">
                  <c:v>May 29 2020</c:v>
                </c:pt>
                <c:pt idx="126">
                  <c:v>Jun 5 2020</c:v>
                </c:pt>
                <c:pt idx="127">
                  <c:v>Jun 12 2020</c:v>
                </c:pt>
                <c:pt idx="128">
                  <c:v>Jun 19 2020</c:v>
                </c:pt>
                <c:pt idx="129">
                  <c:v>Jun 26 2020</c:v>
                </c:pt>
                <c:pt idx="130">
                  <c:v>Jul 3 2020</c:v>
                </c:pt>
                <c:pt idx="131">
                  <c:v>Jul 10 2020</c:v>
                </c:pt>
                <c:pt idx="132">
                  <c:v>Jul 17 2020</c:v>
                </c:pt>
                <c:pt idx="133">
                  <c:v>Jul 24 2020</c:v>
                </c:pt>
                <c:pt idx="134">
                  <c:v>Jul 31 2020</c:v>
                </c:pt>
                <c:pt idx="135">
                  <c:v>Aug 7 2020</c:v>
                </c:pt>
                <c:pt idx="136">
                  <c:v>Aug 14 2020</c:v>
                </c:pt>
                <c:pt idx="137">
                  <c:v>Aug 21 2020</c:v>
                </c:pt>
                <c:pt idx="138">
                  <c:v>Aug 28 2020</c:v>
                </c:pt>
                <c:pt idx="139">
                  <c:v>Sep 4 2020</c:v>
                </c:pt>
                <c:pt idx="140">
                  <c:v>Sep 11 2020</c:v>
                </c:pt>
                <c:pt idx="141">
                  <c:v>Sep 18 2020</c:v>
                </c:pt>
                <c:pt idx="142">
                  <c:v>Sep 25 2020</c:v>
                </c:pt>
                <c:pt idx="143">
                  <c:v>Oct 2 2020</c:v>
                </c:pt>
                <c:pt idx="144">
                  <c:v>Oct 9 2020</c:v>
                </c:pt>
                <c:pt idx="145">
                  <c:v>Oct 16 2020</c:v>
                </c:pt>
                <c:pt idx="146">
                  <c:v>Oct 23 2020</c:v>
                </c:pt>
                <c:pt idx="147">
                  <c:v>Oct 30 2020</c:v>
                </c:pt>
                <c:pt idx="148">
                  <c:v>Nov 6 2020</c:v>
                </c:pt>
                <c:pt idx="149">
                  <c:v>Nov 13 2020</c:v>
                </c:pt>
                <c:pt idx="150">
                  <c:v>Nov 20 2020</c:v>
                </c:pt>
                <c:pt idx="151">
                  <c:v>Nov 27 2020</c:v>
                </c:pt>
              </c:strCache>
            </c:strRef>
          </c:cat>
          <c:val>
            <c:numRef>
              <c:f>Sheet1!$B$2:$B$153</c:f>
              <c:numCache>
                <c:formatCode>General</c:formatCode>
                <c:ptCount val="152"/>
                <c:pt idx="0">
                  <c:v>242.7</c:v>
                </c:pt>
                <c:pt idx="1">
                  <c:v>249.2</c:v>
                </c:pt>
                <c:pt idx="2">
                  <c:v>264.39999999999998</c:v>
                </c:pt>
                <c:pt idx="3">
                  <c:v>255.5</c:v>
                </c:pt>
                <c:pt idx="4">
                  <c:v>255.4</c:v>
                </c:pt>
                <c:pt idx="5">
                  <c:v>240.4</c:v>
                </c:pt>
                <c:pt idx="6">
                  <c:v>225.5</c:v>
                </c:pt>
                <c:pt idx="7">
                  <c:v>239.4</c:v>
                </c:pt>
                <c:pt idx="8">
                  <c:v>238.3</c:v>
                </c:pt>
                <c:pt idx="9">
                  <c:v>246.5</c:v>
                </c:pt>
                <c:pt idx="10">
                  <c:v>249.9</c:v>
                </c:pt>
                <c:pt idx="11">
                  <c:v>257.60000000000002</c:v>
                </c:pt>
                <c:pt idx="12">
                  <c:v>252.3</c:v>
                </c:pt>
                <c:pt idx="13">
                  <c:v>247.3</c:v>
                </c:pt>
                <c:pt idx="14">
                  <c:v>262.39999999999998</c:v>
                </c:pt>
                <c:pt idx="15">
                  <c:v>262.39999999999998</c:v>
                </c:pt>
                <c:pt idx="16">
                  <c:v>258.10000000000002</c:v>
                </c:pt>
                <c:pt idx="17">
                  <c:v>257.7</c:v>
                </c:pt>
                <c:pt idx="18">
                  <c:v>252.4</c:v>
                </c:pt>
                <c:pt idx="19">
                  <c:v>247.4</c:v>
                </c:pt>
                <c:pt idx="20">
                  <c:v>242.7</c:v>
                </c:pt>
                <c:pt idx="21">
                  <c:v>252.8</c:v>
                </c:pt>
                <c:pt idx="22">
                  <c:v>249</c:v>
                </c:pt>
                <c:pt idx="23">
                  <c:v>259.60000000000002</c:v>
                </c:pt>
                <c:pt idx="24">
                  <c:v>244.3</c:v>
                </c:pt>
                <c:pt idx="25">
                  <c:v>245.5</c:v>
                </c:pt>
                <c:pt idx="26">
                  <c:v>261.5</c:v>
                </c:pt>
                <c:pt idx="27">
                  <c:v>247.9</c:v>
                </c:pt>
                <c:pt idx="28">
                  <c:v>245.5</c:v>
                </c:pt>
                <c:pt idx="29">
                  <c:v>237.9</c:v>
                </c:pt>
                <c:pt idx="30">
                  <c:v>233.1</c:v>
                </c:pt>
                <c:pt idx="31">
                  <c:v>225.5</c:v>
                </c:pt>
                <c:pt idx="32">
                  <c:v>232.1</c:v>
                </c:pt>
                <c:pt idx="33">
                  <c:v>230.1</c:v>
                </c:pt>
                <c:pt idx="34">
                  <c:v>231.4</c:v>
                </c:pt>
                <c:pt idx="35">
                  <c:v>233.5</c:v>
                </c:pt>
                <c:pt idx="36">
                  <c:v>234.2</c:v>
                </c:pt>
                <c:pt idx="37">
                  <c:v>240.4</c:v>
                </c:pt>
                <c:pt idx="38">
                  <c:v>240.7</c:v>
                </c:pt>
                <c:pt idx="39">
                  <c:v>238</c:v>
                </c:pt>
                <c:pt idx="40">
                  <c:v>224</c:v>
                </c:pt>
                <c:pt idx="41">
                  <c:v>228.4</c:v>
                </c:pt>
                <c:pt idx="42">
                  <c:v>224.9</c:v>
                </c:pt>
                <c:pt idx="43">
                  <c:v>226.1</c:v>
                </c:pt>
                <c:pt idx="44">
                  <c:v>220.8</c:v>
                </c:pt>
                <c:pt idx="45">
                  <c:v>227.7</c:v>
                </c:pt>
                <c:pt idx="46">
                  <c:v>247.8</c:v>
                </c:pt>
                <c:pt idx="47">
                  <c:v>249.9</c:v>
                </c:pt>
                <c:pt idx="48">
                  <c:v>256.10000000000002</c:v>
                </c:pt>
                <c:pt idx="49">
                  <c:v>238.6</c:v>
                </c:pt>
                <c:pt idx="50">
                  <c:v>236.9</c:v>
                </c:pt>
                <c:pt idx="51">
                  <c:v>219</c:v>
                </c:pt>
                <c:pt idx="52">
                  <c:v>255.2</c:v>
                </c:pt>
                <c:pt idx="53">
                  <c:v>278.5</c:v>
                </c:pt>
                <c:pt idx="54">
                  <c:v>272.5</c:v>
                </c:pt>
                <c:pt idx="55">
                  <c:v>266.2</c:v>
                </c:pt>
                <c:pt idx="56">
                  <c:v>253.1</c:v>
                </c:pt>
                <c:pt idx="57">
                  <c:v>228.9</c:v>
                </c:pt>
                <c:pt idx="58">
                  <c:v>232.7</c:v>
                </c:pt>
                <c:pt idx="59">
                  <c:v>247</c:v>
                </c:pt>
                <c:pt idx="60">
                  <c:v>240.5</c:v>
                </c:pt>
                <c:pt idx="61">
                  <c:v>250.8</c:v>
                </c:pt>
                <c:pt idx="62">
                  <c:v>251.5</c:v>
                </c:pt>
                <c:pt idx="63">
                  <c:v>267.5</c:v>
                </c:pt>
                <c:pt idx="64">
                  <c:v>276.60000000000002</c:v>
                </c:pt>
                <c:pt idx="65">
                  <c:v>278.10000000000002</c:v>
                </c:pt>
                <c:pt idx="66">
                  <c:v>280.7</c:v>
                </c:pt>
                <c:pt idx="67">
                  <c:v>269.3</c:v>
                </c:pt>
                <c:pt idx="68">
                  <c:v>259.39999999999998</c:v>
                </c:pt>
                <c:pt idx="69">
                  <c:v>270.2</c:v>
                </c:pt>
                <c:pt idx="70">
                  <c:v>268.5</c:v>
                </c:pt>
                <c:pt idx="71">
                  <c:v>263</c:v>
                </c:pt>
                <c:pt idx="72">
                  <c:v>259.39999999999998</c:v>
                </c:pt>
                <c:pt idx="73">
                  <c:v>253.1</c:v>
                </c:pt>
                <c:pt idx="74">
                  <c:v>278.39999999999998</c:v>
                </c:pt>
                <c:pt idx="75">
                  <c:v>268.60000000000002</c:v>
                </c:pt>
                <c:pt idx="76">
                  <c:v>266.3</c:v>
                </c:pt>
                <c:pt idx="77">
                  <c:v>269.3</c:v>
                </c:pt>
                <c:pt idx="78">
                  <c:v>275.60000000000002</c:v>
                </c:pt>
                <c:pt idx="79">
                  <c:v>265.10000000000002</c:v>
                </c:pt>
                <c:pt idx="80">
                  <c:v>260.8</c:v>
                </c:pt>
                <c:pt idx="81">
                  <c:v>253</c:v>
                </c:pt>
                <c:pt idx="82">
                  <c:v>247.9</c:v>
                </c:pt>
                <c:pt idx="83">
                  <c:v>252.6</c:v>
                </c:pt>
                <c:pt idx="84">
                  <c:v>243.8</c:v>
                </c:pt>
                <c:pt idx="85">
                  <c:v>234.1</c:v>
                </c:pt>
                <c:pt idx="86">
                  <c:v>242.6</c:v>
                </c:pt>
                <c:pt idx="87">
                  <c:v>253.5</c:v>
                </c:pt>
                <c:pt idx="88">
                  <c:v>269.7</c:v>
                </c:pt>
                <c:pt idx="89">
                  <c:v>261.39999999999998</c:v>
                </c:pt>
                <c:pt idx="90">
                  <c:v>263.8</c:v>
                </c:pt>
                <c:pt idx="91">
                  <c:v>261.3</c:v>
                </c:pt>
                <c:pt idx="92">
                  <c:v>250.6</c:v>
                </c:pt>
                <c:pt idx="93">
                  <c:v>241.7</c:v>
                </c:pt>
                <c:pt idx="94">
                  <c:v>247.2</c:v>
                </c:pt>
                <c:pt idx="95">
                  <c:v>241</c:v>
                </c:pt>
                <c:pt idx="96">
                  <c:v>253.4</c:v>
                </c:pt>
                <c:pt idx="97">
                  <c:v>270.39999999999998</c:v>
                </c:pt>
                <c:pt idx="98">
                  <c:v>267.10000000000002</c:v>
                </c:pt>
                <c:pt idx="99">
                  <c:v>269.39999999999998</c:v>
                </c:pt>
                <c:pt idx="100">
                  <c:v>268.3</c:v>
                </c:pt>
                <c:pt idx="101">
                  <c:v>262.60000000000002</c:v>
                </c:pt>
                <c:pt idx="102">
                  <c:v>250.1</c:v>
                </c:pt>
                <c:pt idx="103">
                  <c:v>255.6</c:v>
                </c:pt>
                <c:pt idx="104">
                  <c:v>263.2</c:v>
                </c:pt>
                <c:pt idx="105">
                  <c:v>303.89999999999998</c:v>
                </c:pt>
                <c:pt idx="106">
                  <c:v>297.8</c:v>
                </c:pt>
                <c:pt idx="107">
                  <c:v>313.7</c:v>
                </c:pt>
                <c:pt idx="108">
                  <c:v>283.8</c:v>
                </c:pt>
                <c:pt idx="109">
                  <c:v>267.39999999999998</c:v>
                </c:pt>
                <c:pt idx="110">
                  <c:v>258.39999999999998</c:v>
                </c:pt>
                <c:pt idx="111">
                  <c:v>273.10000000000002</c:v>
                </c:pt>
                <c:pt idx="112">
                  <c:v>265.8</c:v>
                </c:pt>
                <c:pt idx="113">
                  <c:v>280.7</c:v>
                </c:pt>
                <c:pt idx="114">
                  <c:v>278.10000000000002</c:v>
                </c:pt>
                <c:pt idx="115">
                  <c:v>237.4</c:v>
                </c:pt>
                <c:pt idx="116">
                  <c:v>211.7</c:v>
                </c:pt>
                <c:pt idx="117">
                  <c:v>185.9</c:v>
                </c:pt>
                <c:pt idx="118">
                  <c:v>182.6</c:v>
                </c:pt>
                <c:pt idx="119">
                  <c:v>186.4</c:v>
                </c:pt>
                <c:pt idx="120">
                  <c:v>208</c:v>
                </c:pt>
                <c:pt idx="121">
                  <c:v>220</c:v>
                </c:pt>
                <c:pt idx="122">
                  <c:v>243.3</c:v>
                </c:pt>
                <c:pt idx="123">
                  <c:v>258.89999999999998</c:v>
                </c:pt>
                <c:pt idx="124">
                  <c:v>281.2</c:v>
                </c:pt>
                <c:pt idx="125">
                  <c:v>296</c:v>
                </c:pt>
                <c:pt idx="126">
                  <c:v>311.7</c:v>
                </c:pt>
                <c:pt idx="127">
                  <c:v>322.5</c:v>
                </c:pt>
                <c:pt idx="128">
                  <c:v>312.7</c:v>
                </c:pt>
                <c:pt idx="129">
                  <c:v>308.7</c:v>
                </c:pt>
                <c:pt idx="130">
                  <c:v>325.2</c:v>
                </c:pt>
                <c:pt idx="131">
                  <c:v>305.39999999999998</c:v>
                </c:pt>
                <c:pt idx="132">
                  <c:v>310.89999999999998</c:v>
                </c:pt>
                <c:pt idx="133">
                  <c:v>306.10000000000002</c:v>
                </c:pt>
                <c:pt idx="134">
                  <c:v>300.7</c:v>
                </c:pt>
                <c:pt idx="135">
                  <c:v>306.60000000000002</c:v>
                </c:pt>
                <c:pt idx="136">
                  <c:v>308.89999999999998</c:v>
                </c:pt>
                <c:pt idx="137">
                  <c:v>310.2</c:v>
                </c:pt>
                <c:pt idx="138">
                  <c:v>309.60000000000002</c:v>
                </c:pt>
                <c:pt idx="139">
                  <c:v>317.7</c:v>
                </c:pt>
                <c:pt idx="140">
                  <c:v>316.2</c:v>
                </c:pt>
                <c:pt idx="141">
                  <c:v>327</c:v>
                </c:pt>
                <c:pt idx="142">
                  <c:v>320.89999999999998</c:v>
                </c:pt>
                <c:pt idx="143">
                  <c:v>316</c:v>
                </c:pt>
                <c:pt idx="144">
                  <c:v>311.10000000000002</c:v>
                </c:pt>
                <c:pt idx="145">
                  <c:v>304.60000000000002</c:v>
                </c:pt>
                <c:pt idx="146">
                  <c:v>305.2</c:v>
                </c:pt>
                <c:pt idx="147">
                  <c:v>301.2</c:v>
                </c:pt>
                <c:pt idx="148">
                  <c:v>293.5</c:v>
                </c:pt>
                <c:pt idx="149">
                  <c:v>303.89999999999998</c:v>
                </c:pt>
                <c:pt idx="150">
                  <c:v>314.60000000000002</c:v>
                </c:pt>
                <c:pt idx="151">
                  <c:v>342.9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C5-4841-8032-EECEDE8EA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289359"/>
        <c:axId val="305691711"/>
      </c:line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0.294</cdr:x>
      <cdr:y>0.39297</cdr:y>
    </cdr:from>
    <cdr:to>
      <cdr:x>0.45947</cdr:x>
      <cdr:y>0.47304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E196E571-2E09-4621-B935-D4216DAC3DC0}"/>
            </a:ext>
          </a:extLst>
        </cdr:cNvPr>
        <cdr:cNvCxnSpPr/>
      </cdr:nvCxnSpPr>
      <cdr:spPr>
        <a:xfrm xmlns:a="http://schemas.openxmlformats.org/drawingml/2006/main">
          <a:off x="2846667" y="1428005"/>
          <a:ext cx="1602160" cy="290965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0.05386</cdr:x>
      <cdr:y>0.12039</cdr:y>
    </cdr:from>
    <cdr:to>
      <cdr:x>0.33748</cdr:x>
      <cdr:y>0.21019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C068BF26-46B7-4B88-A209-CCFE1CC9C470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24740" y="640164"/>
          <a:ext cx="2763520" cy="477519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0.07375</cdr:x>
      <cdr:y>0.03567</cdr:y>
    </cdr:from>
    <cdr:to>
      <cdr:x>0.14859</cdr:x>
      <cdr:y>0.10232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55D404-7ED9-4801-ACCF-64818B7AFCEA}"/>
            </a:ext>
          </a:extLst>
        </cdr:cNvPr>
        <cdr:cNvSpPr txBox="1"/>
      </cdr:nvSpPr>
      <cdr:spPr>
        <a:xfrm xmlns:a="http://schemas.openxmlformats.org/drawingml/2006/main">
          <a:off x="690880" y="173984"/>
          <a:ext cx="701040" cy="325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$ million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0.06845</cdr:x>
      <cdr:y>0.35264</cdr:y>
    </cdr:from>
    <cdr:to>
      <cdr:x>0.9881</cdr:x>
      <cdr:y>0.36617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563336" y="1191850"/>
          <a:ext cx="7568293" cy="4571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 units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0.08796</cdr:x>
      <cdr:y>0</cdr:y>
    </cdr:from>
    <cdr:to>
      <cdr:x>0.30185</cdr:x>
      <cdr:y>0.09469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F5FFCBE-7F64-485B-A1F2-DAEF76496738}"/>
            </a:ext>
          </a:extLst>
        </cdr:cNvPr>
        <cdr:cNvSpPr txBox="1"/>
      </cdr:nvSpPr>
      <cdr:spPr>
        <a:xfrm xmlns:a="http://schemas.openxmlformats.org/drawingml/2006/main">
          <a:off x="965200" y="-1207776"/>
          <a:ext cx="2346960" cy="426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PPI softwood lumber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0.08059</cdr:x>
      <cdr:y>0.93352</cdr:y>
    </cdr:from>
    <cdr:to>
      <cdr:x>0.70347</cdr:x>
      <cdr:y>0.99074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1E82F42-D2AD-418E-99DB-C1026CE5E1CB}"/>
            </a:ext>
          </a:extLst>
        </cdr:cNvPr>
        <cdr:cNvSpPr txBox="1"/>
      </cdr:nvSpPr>
      <cdr:spPr>
        <a:xfrm xmlns:a="http://schemas.openxmlformats.org/drawingml/2006/main">
          <a:off x="824948" y="5163758"/>
          <a:ext cx="6375912" cy="316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Montserrat" panose="02000505000000020004" pitchFamily="2" charset="0"/>
            </a:rPr>
            <a:t>Source:</a:t>
          </a:r>
          <a:r>
            <a:rPr lang="en-US" sz="1600" baseline="0" dirty="0">
              <a:latin typeface="Montserrat" panose="02000505000000020004" pitchFamily="2" charset="0"/>
            </a:rPr>
            <a:t> Cushman and Wakefield</a:t>
          </a:r>
          <a:endParaRPr lang="en-US" sz="1600" dirty="0">
            <a:latin typeface="Montserrat" panose="02000505000000020004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B044E-1459-8B4C-9A04-CF867F45D657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62879-C27F-D04E-B221-29D4FE30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olding, front, female&#10;&#10;Description automatically generated">
            <a:extLst>
              <a:ext uri="{FF2B5EF4-FFF2-40B4-BE49-F238E27FC236}">
                <a16:creationId xmlns:a16="http://schemas.microsoft.com/office/drawing/2014/main" id="{9254BAA5-4095-1B4D-8811-D5D571BC9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2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4DD3F0-EF65-CB46-B415-8EDDEC685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8BF12F-F3DD-CC49-9FD0-1CEA3D129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7882" y="869576"/>
            <a:ext cx="10390094" cy="4948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76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3438C5-8C4F-1849-BA84-5EC67272C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5B3C489-1EFA-444A-B50C-7A0150F07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2034137"/>
          </a:xfrm>
          <a:custGeom>
            <a:avLst/>
            <a:gdLst>
              <a:gd name="connsiteX0" fmla="*/ 0 w 12192000"/>
              <a:gd name="connsiteY0" fmla="*/ 0 h 2025748"/>
              <a:gd name="connsiteX1" fmla="*/ 12192000 w 12192000"/>
              <a:gd name="connsiteY1" fmla="*/ 0 h 2025748"/>
              <a:gd name="connsiteX2" fmla="*/ 12192000 w 12192000"/>
              <a:gd name="connsiteY2" fmla="*/ 2025748 h 2025748"/>
              <a:gd name="connsiteX3" fmla="*/ 0 w 12192000"/>
              <a:gd name="connsiteY3" fmla="*/ 2025748 h 2025748"/>
              <a:gd name="connsiteX4" fmla="*/ 0 w 12192000"/>
              <a:gd name="connsiteY4" fmla="*/ 0 h 2025748"/>
              <a:gd name="connsiteX0" fmla="*/ 0 w 12192000"/>
              <a:gd name="connsiteY0" fmla="*/ 0 h 2034137"/>
              <a:gd name="connsiteX1" fmla="*/ 12192000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  <a:gd name="connsiteX0" fmla="*/ 0 w 12192000"/>
              <a:gd name="connsiteY0" fmla="*/ 0 h 2034137"/>
              <a:gd name="connsiteX1" fmla="*/ 10161864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034137">
                <a:moveTo>
                  <a:pt x="0" y="0"/>
                </a:moveTo>
                <a:lnTo>
                  <a:pt x="10161864" y="0"/>
                </a:lnTo>
                <a:lnTo>
                  <a:pt x="12192000" y="2025748"/>
                </a:lnTo>
                <a:lnTo>
                  <a:pt x="2030136" y="20341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19A102-A27F-694C-946A-93C9A384C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8278C4-4195-A641-A1F6-9480F9B4D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557932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513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EEB786-5361-2748-A592-ED954603B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22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F172F1-178D-AE45-BB7F-14EA22852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91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4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9BDE86-AA30-F443-8FBD-2CDD51B58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4D47BF-3527-B247-BF4C-D6C353805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DC124B8E-F483-EF41-A049-33E818AF1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848"/>
            <a:ext cx="12198849" cy="68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4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6DE236-4F81-494B-AE25-9C17A5640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175A26-DF21-8D47-9BDC-B1D6851B0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12EE5-9EA1-5F4F-B580-78C5AC625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B409F82-E6A0-D443-BE73-05C5BAF68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7094" y="0"/>
            <a:ext cx="7544906" cy="4054206"/>
          </a:xfrm>
          <a:custGeom>
            <a:avLst/>
            <a:gdLst>
              <a:gd name="connsiteX0" fmla="*/ 0 w 5036598"/>
              <a:gd name="connsiteY0" fmla="*/ 0 h 4037428"/>
              <a:gd name="connsiteX1" fmla="*/ 5036598 w 5036598"/>
              <a:gd name="connsiteY1" fmla="*/ 0 h 4037428"/>
              <a:gd name="connsiteX2" fmla="*/ 5036598 w 5036598"/>
              <a:gd name="connsiteY2" fmla="*/ 4037428 h 4037428"/>
              <a:gd name="connsiteX3" fmla="*/ 0 w 5036598"/>
              <a:gd name="connsiteY3" fmla="*/ 4037428 h 4037428"/>
              <a:gd name="connsiteX4" fmla="*/ 0 w 5036598"/>
              <a:gd name="connsiteY4" fmla="*/ 0 h 4037428"/>
              <a:gd name="connsiteX0" fmla="*/ 2508308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2508308 w 7544906"/>
              <a:gd name="connsiteY4" fmla="*/ 0 h 4054206"/>
              <a:gd name="connsiteX0" fmla="*/ 4060271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4060271 w 7544906"/>
              <a:gd name="connsiteY4" fmla="*/ 0 h 405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4906" h="4054206">
                <a:moveTo>
                  <a:pt x="4060271" y="0"/>
                </a:moveTo>
                <a:lnTo>
                  <a:pt x="7544906" y="0"/>
                </a:lnTo>
                <a:lnTo>
                  <a:pt x="7544906" y="4037428"/>
                </a:lnTo>
                <a:lnTo>
                  <a:pt x="0" y="4054206"/>
                </a:lnTo>
                <a:lnTo>
                  <a:pt x="4060271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7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FEB45E-1054-9446-9C64-9237BF2C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7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86A960B-7A14-1F49-B913-36CE812D3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AA6F70-8FA3-3D4D-B078-F36510874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5809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4900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49E2D-5C8A-894E-838F-971EEE2C8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3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F17F95-511B-924B-B529-15AD7EFB9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4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person, racket, holding&#10;&#10;Description automatically generated">
            <a:extLst>
              <a:ext uri="{FF2B5EF4-FFF2-40B4-BE49-F238E27FC236}">
                <a16:creationId xmlns:a16="http://schemas.microsoft.com/office/drawing/2014/main" id="{52356D14-4677-5C47-AC99-B01500745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DD2E1844-F2B7-4040-8589-FB96EC0B5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494E713E-FAE9-454F-9E5E-D5A77CC11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49" y="0"/>
            <a:ext cx="1220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0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1CE80C-0E56-7846-A458-0250A44CB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1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26D900D-90CA-7647-AE73-5FEDA2F6D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1B689B30-8693-CA41-9840-11DCDF53D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48"/>
            <a:ext cx="12192000" cy="68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0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79C6B3-EE64-C04A-97D1-0C4AB8F45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BFFC4D-0186-1948-8EFF-701C769A8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16E450-6F80-0C48-95C9-F31BFFCD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3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9" r:id="rId4"/>
    <p:sldLayoutId id="2147483665" r:id="rId5"/>
    <p:sldLayoutId id="2147483677" r:id="rId6"/>
    <p:sldLayoutId id="2147483680" r:id="rId7"/>
    <p:sldLayoutId id="2147483666" r:id="rId8"/>
    <p:sldLayoutId id="2147483683" r:id="rId9"/>
    <p:sldLayoutId id="2147483684" r:id="rId10"/>
    <p:sldLayoutId id="2147483667" r:id="rId11"/>
    <p:sldLayoutId id="2147483668" r:id="rId12"/>
    <p:sldLayoutId id="2147483682" r:id="rId13"/>
    <p:sldLayoutId id="2147483669" r:id="rId14"/>
    <p:sldLayoutId id="2147483670" r:id="rId15"/>
    <p:sldLayoutId id="2147483681" r:id="rId16"/>
    <p:sldLayoutId id="2147483671" r:id="rId17"/>
    <p:sldLayoutId id="2147483678" r:id="rId18"/>
    <p:sldLayoutId id="2147483672" r:id="rId19"/>
    <p:sldLayoutId id="2147483673" r:id="rId20"/>
    <p:sldLayoutId id="2147483674" r:id="rId21"/>
    <p:sldLayoutId id="2147483675" r:id="rId22"/>
    <p:sldLayoutId id="214748367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08AFB3-BD7B-0C47-ABFB-B4FD4F531A7F}"/>
              </a:ext>
            </a:extLst>
          </p:cNvPr>
          <p:cNvSpPr txBox="1"/>
          <p:nvPr/>
        </p:nvSpPr>
        <p:spPr>
          <a:xfrm>
            <a:off x="407923" y="3900327"/>
            <a:ext cx="7538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Lawrence Yun </a:t>
            </a:r>
          </a:p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Chief Economist and Senior Vice President</a:t>
            </a:r>
          </a:p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National Association of Realtors®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AB6F9-0706-4746-B71B-CD04255B465E}"/>
              </a:ext>
            </a:extLst>
          </p:cNvPr>
          <p:cNvSpPr txBox="1"/>
          <p:nvPr/>
        </p:nvSpPr>
        <p:spPr>
          <a:xfrm>
            <a:off x="289891" y="2726452"/>
            <a:ext cx="1147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Montserrat" panose="02000505000000020004" pitchFamily="2" charset="0"/>
              </a:rPr>
              <a:t>Impact of Pandemic on Real Estate and Economic Outlook</a:t>
            </a:r>
          </a:p>
        </p:txBody>
      </p:sp>
    </p:spTree>
    <p:extLst>
      <p:ext uri="{BB962C8B-B14F-4D97-AF65-F5344CB8AC3E}">
        <p14:creationId xmlns:p14="http://schemas.microsoft.com/office/powerpoint/2010/main" val="409279803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New Home Sales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BDE463-B869-4ACA-AE36-3F3CC762F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33495"/>
              </p:ext>
            </p:extLst>
          </p:nvPr>
        </p:nvGraphicFramePr>
        <p:xfrm>
          <a:off x="609600" y="1608669"/>
          <a:ext cx="9723120" cy="369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46A160-D6BA-4688-90A6-9A00F15660E1}"/>
              </a:ext>
            </a:extLst>
          </p:cNvPr>
          <p:cNvCxnSpPr/>
          <p:nvPr/>
        </p:nvCxnSpPr>
        <p:spPr>
          <a:xfrm>
            <a:off x="2781820" y="2745709"/>
            <a:ext cx="1602160" cy="2909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01032BAC-1B2F-475C-8BA6-EA69DAA2AC63}"/>
              </a:ext>
            </a:extLst>
          </p:cNvPr>
          <p:cNvSpPr/>
          <p:nvPr/>
        </p:nvSpPr>
        <p:spPr>
          <a:xfrm>
            <a:off x="8087359" y="2235200"/>
            <a:ext cx="992917" cy="905688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568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Pending Contract … Breaking Out Higher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73D7FA0-69FF-4FA9-988B-37092AB20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757873"/>
              </p:ext>
            </p:extLst>
          </p:nvPr>
        </p:nvGraphicFramePr>
        <p:xfrm>
          <a:off x="609600" y="1608669"/>
          <a:ext cx="9946640" cy="380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68BF26-46B7-4B88-A209-CCFE1CC9C470}"/>
              </a:ext>
            </a:extLst>
          </p:cNvPr>
          <p:cNvCxnSpPr/>
          <p:nvPr/>
        </p:nvCxnSpPr>
        <p:spPr>
          <a:xfrm>
            <a:off x="2954540" y="2745709"/>
            <a:ext cx="1602160" cy="2909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80DBFE20-5A0A-48CE-95F3-242152B50195}"/>
              </a:ext>
            </a:extLst>
          </p:cNvPr>
          <p:cNvSpPr/>
          <p:nvPr/>
        </p:nvSpPr>
        <p:spPr>
          <a:xfrm>
            <a:off x="8204862" y="2369789"/>
            <a:ext cx="1060726" cy="1391920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00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Mortgage Application to Buy a Home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73D7FA0-69FF-4FA9-988B-37092AB20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710326"/>
              </p:ext>
            </p:extLst>
          </p:nvPr>
        </p:nvGraphicFramePr>
        <p:xfrm>
          <a:off x="609600" y="1608669"/>
          <a:ext cx="9946640" cy="380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68BF26-46B7-4B88-A209-CCFE1CC9C470}"/>
              </a:ext>
            </a:extLst>
          </p:cNvPr>
          <p:cNvCxnSpPr>
            <a:cxnSpLocks/>
          </p:cNvCxnSpPr>
          <p:nvPr/>
        </p:nvCxnSpPr>
        <p:spPr>
          <a:xfrm>
            <a:off x="2192540" y="3159719"/>
            <a:ext cx="1790180" cy="31091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ACF44DC6-E6B0-4033-9BDE-2E0C44DA1D70}"/>
              </a:ext>
            </a:extLst>
          </p:cNvPr>
          <p:cNvSpPr/>
          <p:nvPr/>
        </p:nvSpPr>
        <p:spPr>
          <a:xfrm>
            <a:off x="8270240" y="2560154"/>
            <a:ext cx="599262" cy="1283723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84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30-Year Mortgage Rates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4537ED1-7EA3-4071-B81F-EE749382E3D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4640" y="1207776"/>
          <a:ext cx="9743440" cy="531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5229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7C4484C-80A6-4C42-B27A-5B54FF016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882279"/>
              </p:ext>
            </p:extLst>
          </p:nvPr>
        </p:nvGraphicFramePr>
        <p:xfrm>
          <a:off x="294640" y="1207776"/>
          <a:ext cx="9367520" cy="487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A12AEB-8048-4C71-984F-EC831A0ECAA1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Housing Asset Valuation minus Mortgage Outstanding = $20.2 trillion 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6120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Months Supply of Existing Home Inventory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331287B4-9AA3-42C7-887C-EA4BA7CC4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971561"/>
              </p:ext>
            </p:extLst>
          </p:nvPr>
        </p:nvGraphicFramePr>
        <p:xfrm>
          <a:off x="609600" y="1608669"/>
          <a:ext cx="9052560" cy="390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78383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Housing Starts … Need a Huge Ramp Up  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416BAB-EE5B-4E66-8E24-DCFB318A9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858790"/>
              </p:ext>
            </p:extLst>
          </p:nvPr>
        </p:nvGraphicFramePr>
        <p:xfrm>
          <a:off x="294639" y="1212918"/>
          <a:ext cx="9990003" cy="413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05716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Price of Softwood Lumber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5F58C0-23F4-4FC6-8D1B-4A48AEB39B9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4640" y="1207777"/>
          <a:ext cx="9255760" cy="487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6659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16F4C-97F3-4B99-AE39-46ACA71ACE33}"/>
              </a:ext>
            </a:extLst>
          </p:cNvPr>
          <p:cNvSpPr txBox="1"/>
          <p:nvPr/>
        </p:nvSpPr>
        <p:spPr>
          <a:xfrm>
            <a:off x="1920240" y="2214880"/>
            <a:ext cx="75228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Work-From-Home and </a:t>
            </a:r>
          </a:p>
          <a:p>
            <a:r>
              <a:rPr lang="en-US" sz="4400" dirty="0"/>
              <a:t>Change in Location Preference?</a:t>
            </a:r>
          </a:p>
        </p:txBody>
      </p:sp>
    </p:spTree>
    <p:extLst>
      <p:ext uri="{BB962C8B-B14F-4D97-AF65-F5344CB8AC3E}">
        <p14:creationId xmlns:p14="http://schemas.microsoft.com/office/powerpoint/2010/main" val="147544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Office Occupancy Falls (-74 million square feet in Q2 and Q3)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Picture Placeholder 9">
            <a:extLst>
              <a:ext uri="{FF2B5EF4-FFF2-40B4-BE49-F238E27FC236}">
                <a16:creationId xmlns:a16="http://schemas.microsoft.com/office/drawing/2014/main" id="{85FD106A-811E-40C4-AD7C-AB799B173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521854"/>
              </p:ext>
            </p:extLst>
          </p:nvPr>
        </p:nvGraphicFramePr>
        <p:xfrm>
          <a:off x="-457200" y="1197286"/>
          <a:ext cx="9780309" cy="522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81849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Jobs Recovery need another 9.8 million to get us to prior peak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106592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F801F21A-AA56-4722-A580-6A8D95AB712B}"/>
              </a:ext>
            </a:extLst>
          </p:cNvPr>
          <p:cNvSpPr/>
          <p:nvPr/>
        </p:nvSpPr>
        <p:spPr>
          <a:xfrm>
            <a:off x="1148080" y="3344984"/>
            <a:ext cx="8839200" cy="138075"/>
          </a:xfrm>
          <a:prstGeom prst="right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5860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REALTOR® Survey about their Clients Residential Choice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4B807-CB6F-4A9A-B45D-3DD3FAAB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1" y="1615251"/>
            <a:ext cx="9360500" cy="42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210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Home Sales in Vacation Counties much Stronger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7812F2-A104-4B12-9202-D4D4931ED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542085"/>
              </p:ext>
            </p:extLst>
          </p:nvPr>
        </p:nvGraphicFramePr>
        <p:xfrm>
          <a:off x="609600" y="1608669"/>
          <a:ext cx="9540240" cy="416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08307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Economic Forecast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C4208EA-477C-4774-8A93-63DBEC0700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84856" y="1282587"/>
          <a:ext cx="8446823" cy="471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895">
                  <a:extLst>
                    <a:ext uri="{9D8B030D-6E8A-4147-A177-3AD203B41FA5}">
                      <a16:colId xmlns:a16="http://schemas.microsoft.com/office/drawing/2014/main" val="2649918835"/>
                    </a:ext>
                  </a:extLst>
                </a:gridCol>
                <a:gridCol w="1859036">
                  <a:extLst>
                    <a:ext uri="{9D8B030D-6E8A-4147-A177-3AD203B41FA5}">
                      <a16:colId xmlns:a16="http://schemas.microsoft.com/office/drawing/2014/main" val="1029171496"/>
                    </a:ext>
                  </a:extLst>
                </a:gridCol>
                <a:gridCol w="1937068">
                  <a:extLst>
                    <a:ext uri="{9D8B030D-6E8A-4147-A177-3AD203B41FA5}">
                      <a16:colId xmlns:a16="http://schemas.microsoft.com/office/drawing/2014/main" val="1444645895"/>
                    </a:ext>
                  </a:extLst>
                </a:gridCol>
              </a:tblGrid>
              <a:tr h="1037953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2019 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2020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2021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79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GDP Growth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2.3%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-5%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+4%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636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Job Gains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+2.2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- 7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+ 3 million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057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10-Year Treasury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2.1%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0.9%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1.0%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32784535"/>
                  </a:ext>
                </a:extLst>
              </a:tr>
              <a:tr h="876548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Consumer Price Inflation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1.8%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1.0%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1.6%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63742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44144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Housing Market Forecast 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C4208EA-477C-4774-8A93-63DBEC0700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723700"/>
              </p:ext>
            </p:extLst>
          </p:nvPr>
        </p:nvGraphicFramePr>
        <p:xfrm>
          <a:off x="574800" y="1304430"/>
          <a:ext cx="9296400" cy="4417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895">
                  <a:extLst>
                    <a:ext uri="{9D8B030D-6E8A-4147-A177-3AD203B41FA5}">
                      <a16:colId xmlns:a16="http://schemas.microsoft.com/office/drawing/2014/main" val="2649918835"/>
                    </a:ext>
                  </a:extLst>
                </a:gridCol>
                <a:gridCol w="1880430">
                  <a:extLst>
                    <a:ext uri="{9D8B030D-6E8A-4147-A177-3AD203B41FA5}">
                      <a16:colId xmlns:a16="http://schemas.microsoft.com/office/drawing/2014/main" val="1029171496"/>
                    </a:ext>
                  </a:extLst>
                </a:gridCol>
                <a:gridCol w="1959360">
                  <a:extLst>
                    <a:ext uri="{9D8B030D-6E8A-4147-A177-3AD203B41FA5}">
                      <a16:colId xmlns:a16="http://schemas.microsoft.com/office/drawing/2014/main" val="1444645895"/>
                    </a:ext>
                  </a:extLst>
                </a:gridCol>
              </a:tblGrid>
              <a:tr h="1037953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2019 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2020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2021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79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Mortgage Rates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3.0%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3.1%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636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New Home Sales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+11%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+20%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+23%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057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Existing Home Sales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9%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32784535"/>
                  </a:ext>
                </a:extLst>
              </a:tr>
              <a:tr h="876548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Home Price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4.9%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6%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63742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4559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F1CB6-FA68-47F5-B802-6AAE33E8D41B}"/>
              </a:ext>
            </a:extLst>
          </p:cNvPr>
          <p:cNvSpPr txBox="1"/>
          <p:nvPr/>
        </p:nvSpPr>
        <p:spPr>
          <a:xfrm>
            <a:off x="862143" y="1078814"/>
            <a:ext cx="1020516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Homebuyer tax credit … $15,000 at closing</a:t>
            </a:r>
          </a:p>
          <a:p>
            <a:endParaRPr lang="en-US" sz="3300" dirty="0"/>
          </a:p>
          <a:p>
            <a:r>
              <a:rPr lang="en-US" sz="3300" dirty="0"/>
              <a:t>1031 exchange vulnerable … land sales to developable lots</a:t>
            </a:r>
          </a:p>
          <a:p>
            <a:endParaRPr lang="en-US" sz="3300" dirty="0"/>
          </a:p>
          <a:p>
            <a:r>
              <a:rPr lang="en-US" sz="3300" dirty="0"/>
              <a:t>Looser Monetary Policy</a:t>
            </a:r>
          </a:p>
          <a:p>
            <a:endParaRPr lang="en-US" sz="3300" dirty="0"/>
          </a:p>
          <a:p>
            <a:r>
              <a:rPr lang="en-US" sz="3300" dirty="0"/>
              <a:t>Bigger Fiscal Policy … extend mortgage forbearance?</a:t>
            </a:r>
          </a:p>
          <a:p>
            <a:endParaRPr lang="en-US" sz="3300" dirty="0"/>
          </a:p>
          <a:p>
            <a:r>
              <a:rPr lang="en-US" sz="3300" dirty="0"/>
              <a:t>Temporary Lockdown to contain virus?</a:t>
            </a:r>
          </a:p>
          <a:p>
            <a:endParaRPr lang="en-US" sz="33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E857C-1F22-481C-ADDF-8E597897225A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Biden Presidency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3269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3783616" y="2951325"/>
            <a:ext cx="56147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026CB6"/>
                </a:solidFill>
                <a:latin typeface="Montserrat" pitchFamily="2" charset="77"/>
                <a:sym typeface="Montserrat"/>
              </a:rPr>
              <a:t>Thank You</a:t>
            </a:r>
            <a:endParaRPr lang="en-US" sz="5500" b="1" dirty="0">
              <a:solidFill>
                <a:srgbClr val="026CB6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55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205900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Monthly Job Additions Fizzling Out?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600501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269634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Jobs in Charlottesville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115742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C501DBCA-74A4-46EB-9C81-B9B0E904E71B}"/>
              </a:ext>
            </a:extLst>
          </p:cNvPr>
          <p:cNvSpPr/>
          <p:nvPr/>
        </p:nvSpPr>
        <p:spPr>
          <a:xfrm>
            <a:off x="934720" y="3843877"/>
            <a:ext cx="9062720" cy="127667"/>
          </a:xfrm>
          <a:prstGeom prst="right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420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All States with Fewer Jobs … U.S. average decline of 6.1%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A2D97-AA2D-41B0-B41E-FD026F3D5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16" y="1162825"/>
            <a:ext cx="7911284" cy="55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413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Income boosted from stimulus checks</a:t>
            </a:r>
          </a:p>
          <a:p>
            <a:r>
              <a:rPr lang="en-US" sz="16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($ billion)</a:t>
            </a:r>
            <a:endParaRPr lang="en-US" sz="1600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5EEAAA1-4657-4356-95CE-AE671789E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634333"/>
              </p:ext>
            </p:extLst>
          </p:nvPr>
        </p:nvGraphicFramePr>
        <p:xfrm>
          <a:off x="775516" y="1775323"/>
          <a:ext cx="9273457" cy="368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7615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Savings Rate still elevated … ready to pump up the economy after vaccine</a:t>
            </a:r>
            <a:endParaRPr lang="en-US" sz="1600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5EEAAA1-4657-4356-95CE-AE671789E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295572"/>
              </p:ext>
            </p:extLst>
          </p:nvPr>
        </p:nvGraphicFramePr>
        <p:xfrm>
          <a:off x="775516" y="1775323"/>
          <a:ext cx="9273457" cy="368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9191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16F4C-97F3-4B99-AE39-46ACA71ACE33}"/>
              </a:ext>
            </a:extLst>
          </p:cNvPr>
          <p:cNvSpPr txBox="1"/>
          <p:nvPr/>
        </p:nvSpPr>
        <p:spPr>
          <a:xfrm>
            <a:off x="2504702" y="2827622"/>
            <a:ext cx="6676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Remarkable Housing Market</a:t>
            </a:r>
          </a:p>
        </p:txBody>
      </p:sp>
    </p:spTree>
    <p:extLst>
      <p:ext uri="{BB962C8B-B14F-4D97-AF65-F5344CB8AC3E}">
        <p14:creationId xmlns:p14="http://schemas.microsoft.com/office/powerpoint/2010/main" val="424100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Existing Home Sales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341A9F-2286-4BE1-8282-E19AAD9E4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098331"/>
              </p:ext>
            </p:extLst>
          </p:nvPr>
        </p:nvGraphicFramePr>
        <p:xfrm>
          <a:off x="609600" y="1608669"/>
          <a:ext cx="9682480" cy="363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319F778E-8180-4369-BC82-5D5205F2A84E}"/>
              </a:ext>
            </a:extLst>
          </p:cNvPr>
          <p:cNvSpPr/>
          <p:nvPr/>
        </p:nvSpPr>
        <p:spPr>
          <a:xfrm>
            <a:off x="8329524" y="2570479"/>
            <a:ext cx="1140644" cy="1121499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28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_Annual_PowerPoint_Template" id="{A0DC8E08-0F78-470A-9D29-D0B2AAECA593}" vid="{1BA9DBA3-2F57-4975-98F2-99418E28FC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2020_Annual_PowerPoint_Template</Template>
  <TotalTime>3683</TotalTime>
  <Words>367</Words>
  <Application>Microsoft Office PowerPoint</Application>
  <PresentationFormat>Widescreen</PresentationFormat>
  <Paragraphs>174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Montserrat</vt:lpstr>
      <vt:lpstr>Montserrat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 (Scholastica)  Cororaton</dc:creator>
  <cp:lastModifiedBy>Lawrence Yun</cp:lastModifiedBy>
  <cp:revision>229</cp:revision>
  <dcterms:created xsi:type="dcterms:W3CDTF">2020-10-28T14:40:05Z</dcterms:created>
  <dcterms:modified xsi:type="dcterms:W3CDTF">2020-12-08T01:03:15Z</dcterms:modified>
</cp:coreProperties>
</file>